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cf025c34f849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36b00d57cd4dc6"/>
  </p:sldMasterIdLst>
  <p:sldIdLst>
    <p:sldId xmlns:r="http://schemas.openxmlformats.org/officeDocument/2006/relationships" id="256" r:id="R2a926ae916fd4456"/>
    <p:sldId xmlns:r="http://schemas.openxmlformats.org/officeDocument/2006/relationships" id="257" r:id="R8443ddeb62484d93"/>
    <p:sldId xmlns:r="http://schemas.openxmlformats.org/officeDocument/2006/relationships" id="258" r:id="R9774821ea76e4cc0"/>
    <p:sldId xmlns:r="http://schemas.openxmlformats.org/officeDocument/2006/relationships" id="259" r:id="R54785702949840d9"/>
    <p:sldId xmlns:r="http://schemas.openxmlformats.org/officeDocument/2006/relationships" id="260" r:id="Rf5a34cc7a43f41ba"/>
    <p:sldId xmlns:r="http://schemas.openxmlformats.org/officeDocument/2006/relationships" id="261" r:id="R879bcf811276421c"/>
    <p:sldId xmlns:r="http://schemas.openxmlformats.org/officeDocument/2006/relationships" id="262" r:id="R45e3625ea43245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36b00d57cd4dc6" /><Relationship Type="http://schemas.openxmlformats.org/officeDocument/2006/relationships/slide" Target="/ppt/slides/slide1.xml" Id="R2a926ae916fd4456" /><Relationship Type="http://schemas.openxmlformats.org/officeDocument/2006/relationships/slide" Target="/ppt/slides/slide2.xml" Id="R8443ddeb62484d93" /><Relationship Type="http://schemas.openxmlformats.org/officeDocument/2006/relationships/slide" Target="/ppt/slides/slide3.xml" Id="R9774821ea76e4cc0" /><Relationship Type="http://schemas.openxmlformats.org/officeDocument/2006/relationships/slide" Target="/ppt/slides/slide4.xml" Id="R54785702949840d9" /><Relationship Type="http://schemas.openxmlformats.org/officeDocument/2006/relationships/slide" Target="/ppt/slides/slide5.xml" Id="Rf5a34cc7a43f41ba" /><Relationship Type="http://schemas.openxmlformats.org/officeDocument/2006/relationships/slide" Target="/ppt/slides/slide6.xml" Id="R879bcf811276421c" /><Relationship Type="http://schemas.openxmlformats.org/officeDocument/2006/relationships/slide" Target="/ppt/slides/slide7.xml" Id="R45e3625ea43245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32028edf9b4d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9a2047961b4d8a" /><Relationship Type="http://schemas.openxmlformats.org/officeDocument/2006/relationships/theme" Target="/ppt/slideMasters/theme/theme1.xml" Id="R7be6d24d76b94b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9a2047961b4d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b22538b4574d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a2ce12916a41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16d7f9f2e246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4248c4e0e142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d90c17e7fc46d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d62748b1c47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4c042284364c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REMIS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REMIS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12 962 475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10 869 959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18 807 125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75 065 601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77 327 215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KETIL ARVID WIG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Bolignummer H0101, Bryggetorget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ketil.wig@remis.no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889 157 682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REMIS AS</a:t>
            </a:r>
          </a:p>
        </p:txBody>
      </p:sp>
    </p:spTree>
  </p:cSld>
  <p:clrMapOvr>
    <a:masterClrMapping xmlns:a="http://schemas.openxmlformats.org/drawingml/2006/main"/>
  </p:clrMapOvr>
</p:sld>
</file>