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bb66f2ac9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21a102abf4699"/>
  </p:sldMasterIdLst>
  <p:sldIdLst>
    <p:sldId xmlns:r="http://schemas.openxmlformats.org/officeDocument/2006/relationships" id="256" r:id="R4b0a4c700f334e37"/>
    <p:sldId xmlns:r="http://schemas.openxmlformats.org/officeDocument/2006/relationships" id="257" r:id="R6f72753fbf394a69"/>
    <p:sldId xmlns:r="http://schemas.openxmlformats.org/officeDocument/2006/relationships" id="258" r:id="R3474055d7ba84a28"/>
    <p:sldId xmlns:r="http://schemas.openxmlformats.org/officeDocument/2006/relationships" id="259" r:id="Rf313e0704c1e4764"/>
    <p:sldId xmlns:r="http://schemas.openxmlformats.org/officeDocument/2006/relationships" id="260" r:id="Ra487a32c10044b7a"/>
    <p:sldId xmlns:r="http://schemas.openxmlformats.org/officeDocument/2006/relationships" id="261" r:id="Ra5bc24fedb664ec7"/>
    <p:sldId xmlns:r="http://schemas.openxmlformats.org/officeDocument/2006/relationships" id="262" r:id="R7c950236ea3b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21a102abf4699" /><Relationship Type="http://schemas.openxmlformats.org/officeDocument/2006/relationships/slide" Target="/ppt/slides/slide1.xml" Id="R4b0a4c700f334e37" /><Relationship Type="http://schemas.openxmlformats.org/officeDocument/2006/relationships/slide" Target="/ppt/slides/slide2.xml" Id="R6f72753fbf394a69" /><Relationship Type="http://schemas.openxmlformats.org/officeDocument/2006/relationships/slide" Target="/ppt/slides/slide3.xml" Id="R3474055d7ba84a28" /><Relationship Type="http://schemas.openxmlformats.org/officeDocument/2006/relationships/slide" Target="/ppt/slides/slide4.xml" Id="Rf313e0704c1e4764" /><Relationship Type="http://schemas.openxmlformats.org/officeDocument/2006/relationships/slide" Target="/ppt/slides/slide5.xml" Id="Ra487a32c10044b7a" /><Relationship Type="http://schemas.openxmlformats.org/officeDocument/2006/relationships/slide" Target="/ppt/slides/slide6.xml" Id="Ra5bc24fedb664ec7" /><Relationship Type="http://schemas.openxmlformats.org/officeDocument/2006/relationships/slide" Target="/ppt/slides/slide7.xml" Id="R7c950236ea3b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4c2b7cf37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e590062d64310" /><Relationship Type="http://schemas.openxmlformats.org/officeDocument/2006/relationships/theme" Target="/ppt/slideMasters/theme/theme1.xml" Id="Rb6a47b0dd240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e590062d6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efbdd8c7b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0091a0cc4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69c66d790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e82836d60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2422dfd81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4d1675f7e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58820cc8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QVIPSDALEN EFTERRETNINGER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QVIPSDALEN EFTERRETNINGER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29 223 794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29 302 359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EIRIKSSØNN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Hvalstadveien 46C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889 158 522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