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d775ea7e7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573bfe8a11488a"/>
  </p:sldMasterIdLst>
  <p:sldIdLst>
    <p:sldId xmlns:r="http://schemas.openxmlformats.org/officeDocument/2006/relationships" id="256" r:id="Rbbece926eb864357"/>
    <p:sldId xmlns:r="http://schemas.openxmlformats.org/officeDocument/2006/relationships" id="257" r:id="R84d79e0f7e3c4e8d"/>
    <p:sldId xmlns:r="http://schemas.openxmlformats.org/officeDocument/2006/relationships" id="258" r:id="R15b827f911074308"/>
    <p:sldId xmlns:r="http://schemas.openxmlformats.org/officeDocument/2006/relationships" id="259" r:id="R25a13e96b159412b"/>
    <p:sldId xmlns:r="http://schemas.openxmlformats.org/officeDocument/2006/relationships" id="260" r:id="Rc245a7948d6e49c1"/>
    <p:sldId xmlns:r="http://schemas.openxmlformats.org/officeDocument/2006/relationships" id="261" r:id="Rfebfcc934b394af9"/>
    <p:sldId xmlns:r="http://schemas.openxmlformats.org/officeDocument/2006/relationships" id="262" r:id="R28850a516068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573bfe8a11488a" /><Relationship Type="http://schemas.openxmlformats.org/officeDocument/2006/relationships/slide" Target="/ppt/slides/slide1.xml" Id="Rbbece926eb864357" /><Relationship Type="http://schemas.openxmlformats.org/officeDocument/2006/relationships/slide" Target="/ppt/slides/slide2.xml" Id="R84d79e0f7e3c4e8d" /><Relationship Type="http://schemas.openxmlformats.org/officeDocument/2006/relationships/slide" Target="/ppt/slides/slide3.xml" Id="R15b827f911074308" /><Relationship Type="http://schemas.openxmlformats.org/officeDocument/2006/relationships/slide" Target="/ppt/slides/slide4.xml" Id="R25a13e96b159412b" /><Relationship Type="http://schemas.openxmlformats.org/officeDocument/2006/relationships/slide" Target="/ppt/slides/slide5.xml" Id="Rc245a7948d6e49c1" /><Relationship Type="http://schemas.openxmlformats.org/officeDocument/2006/relationships/slide" Target="/ppt/slides/slide6.xml" Id="Rfebfcc934b394af9" /><Relationship Type="http://schemas.openxmlformats.org/officeDocument/2006/relationships/slide" Target="/ppt/slides/slide7.xml" Id="R28850a516068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bd5d928f4f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438706454b84" /><Relationship Type="http://schemas.openxmlformats.org/officeDocument/2006/relationships/theme" Target="/ppt/slideMasters/theme/theme1.xml" Id="Radae6bd49f29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b43870645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624fe1e3d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b4b3740d94e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734c481df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b2c76a8c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3b78772664a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2884394d348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88a64c9d840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AHM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−359 125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58 504 093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138 987 228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147 459 084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GURO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HÅKON  –  26,0 %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HANS THORSTEIN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MYHRE GINA  –  24,0 %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32132426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889 160 942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AHM INVEST AS</a:t>
            </a:r>
          </a:p>
        </p:txBody>
      </p:sp>
    </p:spTree>
  </p:cSld>
  <p:clrMapOvr>
    <a:masterClrMapping xmlns:a="http://schemas.openxmlformats.org/drawingml/2006/main"/>
  </p:clrMapOvr>
</p:sld>
</file>