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c21614c61c8496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7507c9023c84986"/>
  </p:sldMasterIdLst>
  <p:sldIdLst>
    <p:sldId xmlns:r="http://schemas.openxmlformats.org/officeDocument/2006/relationships" id="256" r:id="R637ebd5686774f57"/>
    <p:sldId xmlns:r="http://schemas.openxmlformats.org/officeDocument/2006/relationships" id="257" r:id="Re4de1c18955b4a62"/>
    <p:sldId xmlns:r="http://schemas.openxmlformats.org/officeDocument/2006/relationships" id="258" r:id="Rb9159feda7d54ed3"/>
    <p:sldId xmlns:r="http://schemas.openxmlformats.org/officeDocument/2006/relationships" id="259" r:id="R4114a6c42bf04c87"/>
    <p:sldId xmlns:r="http://schemas.openxmlformats.org/officeDocument/2006/relationships" id="260" r:id="R80d1a8534aed401f"/>
    <p:sldId xmlns:r="http://schemas.openxmlformats.org/officeDocument/2006/relationships" id="261" r:id="R2d6cf3e4e92d4637"/>
    <p:sldId xmlns:r="http://schemas.openxmlformats.org/officeDocument/2006/relationships" id="262" r:id="R75ad13a7a7d8444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7507c9023c84986" /><Relationship Type="http://schemas.openxmlformats.org/officeDocument/2006/relationships/slide" Target="/ppt/slides/slide1.xml" Id="R637ebd5686774f57" /><Relationship Type="http://schemas.openxmlformats.org/officeDocument/2006/relationships/slide" Target="/ppt/slides/slide2.xml" Id="Re4de1c18955b4a62" /><Relationship Type="http://schemas.openxmlformats.org/officeDocument/2006/relationships/slide" Target="/ppt/slides/slide3.xml" Id="Rb9159feda7d54ed3" /><Relationship Type="http://schemas.openxmlformats.org/officeDocument/2006/relationships/slide" Target="/ppt/slides/slide4.xml" Id="R4114a6c42bf04c87" /><Relationship Type="http://schemas.openxmlformats.org/officeDocument/2006/relationships/slide" Target="/ppt/slides/slide5.xml" Id="R80d1a8534aed401f" /><Relationship Type="http://schemas.openxmlformats.org/officeDocument/2006/relationships/slide" Target="/ppt/slides/slide6.xml" Id="R2d6cf3e4e92d4637" /><Relationship Type="http://schemas.openxmlformats.org/officeDocument/2006/relationships/slide" Target="/ppt/slides/slide7.xml" Id="R75ad13a7a7d8444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0fc4d2867ed4fa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92980fb2054c7b" /><Relationship Type="http://schemas.openxmlformats.org/officeDocument/2006/relationships/theme" Target="/ppt/slideMasters/theme/theme1.xml" Id="R21b4d3fce820483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b92980fb2054c7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9d4ee9a64d404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7a99b3661c4e6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fadc6e388340d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65176035c2400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1d2b1f3fb9479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d19b51ec1e45c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07afa6d1ab4e8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RUBUS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RUBUS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RUBUS AS ble etablert [år] og holder til i Drøbak.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RUBUS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RUBUS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RUBUS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−292 938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81 518 410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95 980 428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106 767 462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RUBUS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ANDERS KROGSRUD  –  52,0 %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FRIDA YTTERDAL KROGSRUD  –  24,0 %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MAREN YTTERDAL KROGSRUD  –  24,0 %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RUBUS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Seimbakken 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1440 Drøbak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889 161 442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RUBUS AS</a:t>
            </a:r>
          </a:p>
        </p:txBody>
      </p:sp>
    </p:spTree>
  </p:cSld>
  <p:clrMapOvr>
    <a:masterClrMapping xmlns:a="http://schemas.openxmlformats.org/drawingml/2006/main"/>
  </p:clrMapOvr>
</p:sld>
</file>