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fb851cb71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d68d95e654418"/>
  </p:sldMasterIdLst>
  <p:sldIdLst>
    <p:sldId xmlns:r="http://schemas.openxmlformats.org/officeDocument/2006/relationships" id="256" r:id="R2d350edb4d634243"/>
    <p:sldId xmlns:r="http://schemas.openxmlformats.org/officeDocument/2006/relationships" id="257" r:id="Rb601efa03dc04221"/>
    <p:sldId xmlns:r="http://schemas.openxmlformats.org/officeDocument/2006/relationships" id="258" r:id="R0d453974340d49ee"/>
    <p:sldId xmlns:r="http://schemas.openxmlformats.org/officeDocument/2006/relationships" id="259" r:id="R979423afd1dd4fcc"/>
    <p:sldId xmlns:r="http://schemas.openxmlformats.org/officeDocument/2006/relationships" id="260" r:id="R663d3b1197b04a9a"/>
    <p:sldId xmlns:r="http://schemas.openxmlformats.org/officeDocument/2006/relationships" id="261" r:id="R1015e55c7ef048c2"/>
    <p:sldId xmlns:r="http://schemas.openxmlformats.org/officeDocument/2006/relationships" id="262" r:id="R55321da02a39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d68d95e654418" /><Relationship Type="http://schemas.openxmlformats.org/officeDocument/2006/relationships/slide" Target="/ppt/slides/slide1.xml" Id="R2d350edb4d634243" /><Relationship Type="http://schemas.openxmlformats.org/officeDocument/2006/relationships/slide" Target="/ppt/slides/slide2.xml" Id="Rb601efa03dc04221" /><Relationship Type="http://schemas.openxmlformats.org/officeDocument/2006/relationships/slide" Target="/ppt/slides/slide3.xml" Id="R0d453974340d49ee" /><Relationship Type="http://schemas.openxmlformats.org/officeDocument/2006/relationships/slide" Target="/ppt/slides/slide4.xml" Id="R979423afd1dd4fcc" /><Relationship Type="http://schemas.openxmlformats.org/officeDocument/2006/relationships/slide" Target="/ppt/slides/slide5.xml" Id="R663d3b1197b04a9a" /><Relationship Type="http://schemas.openxmlformats.org/officeDocument/2006/relationships/slide" Target="/ppt/slides/slide6.xml" Id="R1015e55c7ef048c2" /><Relationship Type="http://schemas.openxmlformats.org/officeDocument/2006/relationships/slide" Target="/ppt/slides/slide7.xml" Id="R55321da02a39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333172068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846c4888465a" /><Relationship Type="http://schemas.openxmlformats.org/officeDocument/2006/relationships/theme" Target="/ppt/slideMasters/theme/theme1.xml" Id="Re61d908c5252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7846c4888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35e865cb6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18e550af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63d022553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b7b7bc176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12cb6de4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44c85ba3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8a1f64d2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4 992 641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LIE-NIELSEN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LIE-NIELSEN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Nagelgården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HLN HOLDING AS</a:t>
            </a:r>
          </a:p>
        </p:txBody>
      </p:sp>
    </p:spTree>
  </p:cSld>
  <p:clrMapOvr>
    <a:masterClrMapping xmlns:a="http://schemas.openxmlformats.org/drawingml/2006/main"/>
  </p:clrMapOvr>
</p:sld>
</file>