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8e0ee3c6d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5766a7bff431d"/>
  </p:sldMasterIdLst>
  <p:sldIdLst>
    <p:sldId xmlns:r="http://schemas.openxmlformats.org/officeDocument/2006/relationships" id="256" r:id="R537744e9a1ee46e6"/>
    <p:sldId xmlns:r="http://schemas.openxmlformats.org/officeDocument/2006/relationships" id="257" r:id="R2c6e071d75c441ce"/>
    <p:sldId xmlns:r="http://schemas.openxmlformats.org/officeDocument/2006/relationships" id="258" r:id="R1c944d209fee435c"/>
    <p:sldId xmlns:r="http://schemas.openxmlformats.org/officeDocument/2006/relationships" id="259" r:id="Rf4248df87caa4926"/>
    <p:sldId xmlns:r="http://schemas.openxmlformats.org/officeDocument/2006/relationships" id="260" r:id="Reedc3290d10b4e2a"/>
    <p:sldId xmlns:r="http://schemas.openxmlformats.org/officeDocument/2006/relationships" id="261" r:id="Rc0ddfc7986074f85"/>
    <p:sldId xmlns:r="http://schemas.openxmlformats.org/officeDocument/2006/relationships" id="262" r:id="R986a96febf1b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5766a7bff431d" /><Relationship Type="http://schemas.openxmlformats.org/officeDocument/2006/relationships/slide" Target="/ppt/slides/slide1.xml" Id="R537744e9a1ee46e6" /><Relationship Type="http://schemas.openxmlformats.org/officeDocument/2006/relationships/slide" Target="/ppt/slides/slide2.xml" Id="R2c6e071d75c441ce" /><Relationship Type="http://schemas.openxmlformats.org/officeDocument/2006/relationships/slide" Target="/ppt/slides/slide3.xml" Id="R1c944d209fee435c" /><Relationship Type="http://schemas.openxmlformats.org/officeDocument/2006/relationships/slide" Target="/ppt/slides/slide4.xml" Id="Rf4248df87caa4926" /><Relationship Type="http://schemas.openxmlformats.org/officeDocument/2006/relationships/slide" Target="/ppt/slides/slide5.xml" Id="Reedc3290d10b4e2a" /><Relationship Type="http://schemas.openxmlformats.org/officeDocument/2006/relationships/slide" Target="/ppt/slides/slide6.xml" Id="Rc0ddfc7986074f85" /><Relationship Type="http://schemas.openxmlformats.org/officeDocument/2006/relationships/slide" Target="/ppt/slides/slide7.xml" Id="R986a96febf1b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8e1b91710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faea936d45a2" /><Relationship Type="http://schemas.openxmlformats.org/officeDocument/2006/relationships/theme" Target="/ppt/slideMasters/theme/theme1.xml" Id="R7ba984692f78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9faea936d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34f22f05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f0f27d53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388bbb2de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ff26087d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c506404f42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eb3ff649d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19741c5c24c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15 476 562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15 542 139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ØRJAN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Grundstadveien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MAGNUSSEN AS</a:t>
            </a:r>
          </a:p>
        </p:txBody>
      </p:sp>
    </p:spTree>
  </p:cSld>
  <p:clrMapOvr>
    <a:masterClrMapping xmlns:a="http://schemas.openxmlformats.org/drawingml/2006/main"/>
  </p:clrMapOvr>
</p:sld>
</file>