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18cb7b16e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6453ee1b0435b"/>
  </p:sldMasterIdLst>
  <p:sldIdLst>
    <p:sldId xmlns:r="http://schemas.openxmlformats.org/officeDocument/2006/relationships" id="256" r:id="Rd862c1af436140e3"/>
    <p:sldId xmlns:r="http://schemas.openxmlformats.org/officeDocument/2006/relationships" id="257" r:id="R4abd93511f66495f"/>
    <p:sldId xmlns:r="http://schemas.openxmlformats.org/officeDocument/2006/relationships" id="258" r:id="R2ff9d641ea394d79"/>
    <p:sldId xmlns:r="http://schemas.openxmlformats.org/officeDocument/2006/relationships" id="259" r:id="Rf478efb829e4440d"/>
    <p:sldId xmlns:r="http://schemas.openxmlformats.org/officeDocument/2006/relationships" id="260" r:id="R600d8df6c1ee4651"/>
    <p:sldId xmlns:r="http://schemas.openxmlformats.org/officeDocument/2006/relationships" id="261" r:id="R99b93caf1e664dec"/>
    <p:sldId xmlns:r="http://schemas.openxmlformats.org/officeDocument/2006/relationships" id="262" r:id="R7f0318bd1d4c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6453ee1b0435b" /><Relationship Type="http://schemas.openxmlformats.org/officeDocument/2006/relationships/slide" Target="/ppt/slides/slide1.xml" Id="Rd862c1af436140e3" /><Relationship Type="http://schemas.openxmlformats.org/officeDocument/2006/relationships/slide" Target="/ppt/slides/slide2.xml" Id="R4abd93511f66495f" /><Relationship Type="http://schemas.openxmlformats.org/officeDocument/2006/relationships/slide" Target="/ppt/slides/slide3.xml" Id="R2ff9d641ea394d79" /><Relationship Type="http://schemas.openxmlformats.org/officeDocument/2006/relationships/slide" Target="/ppt/slides/slide4.xml" Id="Rf478efb829e4440d" /><Relationship Type="http://schemas.openxmlformats.org/officeDocument/2006/relationships/slide" Target="/ppt/slides/slide5.xml" Id="R600d8df6c1ee4651" /><Relationship Type="http://schemas.openxmlformats.org/officeDocument/2006/relationships/slide" Target="/ppt/slides/slide6.xml" Id="R99b93caf1e664dec" /><Relationship Type="http://schemas.openxmlformats.org/officeDocument/2006/relationships/slide" Target="/ppt/slides/slide7.xml" Id="R7f0318bd1d4c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cd88dc19c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d6bf81db4a70" /><Relationship Type="http://schemas.openxmlformats.org/officeDocument/2006/relationships/theme" Target="/ppt/slideMasters/theme/theme1.xml" Id="R57126013dd64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fd6bf81db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b8c08789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34a394a5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559d48e2b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76f0e5b3a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cfabe386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3976ebd1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80838f06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RÅEL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21 676 657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34 561 338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150 354 794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KRISTOFFER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SILJE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