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7be150dca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dbc7a0ff54ff8"/>
  </p:sldMasterIdLst>
  <p:sldIdLst>
    <p:sldId xmlns:r="http://schemas.openxmlformats.org/officeDocument/2006/relationships" id="256" r:id="Re62765dfcc0f4774"/>
    <p:sldId xmlns:r="http://schemas.openxmlformats.org/officeDocument/2006/relationships" id="257" r:id="R95b4b5bdce7149d0"/>
    <p:sldId xmlns:r="http://schemas.openxmlformats.org/officeDocument/2006/relationships" id="258" r:id="R27ad2cf6e5ec4f34"/>
    <p:sldId xmlns:r="http://schemas.openxmlformats.org/officeDocument/2006/relationships" id="259" r:id="Rad701045a5394600"/>
    <p:sldId xmlns:r="http://schemas.openxmlformats.org/officeDocument/2006/relationships" id="260" r:id="Raa0b5a15709f42d1"/>
    <p:sldId xmlns:r="http://schemas.openxmlformats.org/officeDocument/2006/relationships" id="261" r:id="R0c3515fdabb64bf4"/>
    <p:sldId xmlns:r="http://schemas.openxmlformats.org/officeDocument/2006/relationships" id="262" r:id="R8930f9031f32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dbc7a0ff54ff8" /><Relationship Type="http://schemas.openxmlformats.org/officeDocument/2006/relationships/slide" Target="/ppt/slides/slide1.xml" Id="Re62765dfcc0f4774" /><Relationship Type="http://schemas.openxmlformats.org/officeDocument/2006/relationships/slide" Target="/ppt/slides/slide2.xml" Id="R95b4b5bdce7149d0" /><Relationship Type="http://schemas.openxmlformats.org/officeDocument/2006/relationships/slide" Target="/ppt/slides/slide3.xml" Id="R27ad2cf6e5ec4f34" /><Relationship Type="http://schemas.openxmlformats.org/officeDocument/2006/relationships/slide" Target="/ppt/slides/slide4.xml" Id="Rad701045a5394600" /><Relationship Type="http://schemas.openxmlformats.org/officeDocument/2006/relationships/slide" Target="/ppt/slides/slide5.xml" Id="Raa0b5a15709f42d1" /><Relationship Type="http://schemas.openxmlformats.org/officeDocument/2006/relationships/slide" Target="/ppt/slides/slide6.xml" Id="R0c3515fdabb64bf4" /><Relationship Type="http://schemas.openxmlformats.org/officeDocument/2006/relationships/slide" Target="/ppt/slides/slide7.xml" Id="R8930f9031f32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64c53c004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118ce4204225" /><Relationship Type="http://schemas.openxmlformats.org/officeDocument/2006/relationships/theme" Target="/ppt/slideMasters/theme/theme1.xml" Id="R953866a43d88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9118ce420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06a4ad1a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dac5442cc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a4e534fc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c9de3831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0022944b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ee19be91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6a632021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