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a8c19b4e6c45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0dd0cb3adf4498"/>
  </p:sldMasterIdLst>
  <p:sldIdLst>
    <p:sldId xmlns:r="http://schemas.openxmlformats.org/officeDocument/2006/relationships" id="256" r:id="R25dcebffa88543a4"/>
    <p:sldId xmlns:r="http://schemas.openxmlformats.org/officeDocument/2006/relationships" id="257" r:id="R67622423aa264e5f"/>
    <p:sldId xmlns:r="http://schemas.openxmlformats.org/officeDocument/2006/relationships" id="258" r:id="R228fd364275948a1"/>
    <p:sldId xmlns:r="http://schemas.openxmlformats.org/officeDocument/2006/relationships" id="259" r:id="R591a7b819b52411a"/>
    <p:sldId xmlns:r="http://schemas.openxmlformats.org/officeDocument/2006/relationships" id="260" r:id="R88b49ca2cf244a61"/>
    <p:sldId xmlns:r="http://schemas.openxmlformats.org/officeDocument/2006/relationships" id="261" r:id="R25dd009b97c34069"/>
    <p:sldId xmlns:r="http://schemas.openxmlformats.org/officeDocument/2006/relationships" id="262" r:id="R0e73bb339aa940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dd0cb3adf4498" /><Relationship Type="http://schemas.openxmlformats.org/officeDocument/2006/relationships/slide" Target="/ppt/slides/slide1.xml" Id="R25dcebffa88543a4" /><Relationship Type="http://schemas.openxmlformats.org/officeDocument/2006/relationships/slide" Target="/ppt/slides/slide2.xml" Id="R67622423aa264e5f" /><Relationship Type="http://schemas.openxmlformats.org/officeDocument/2006/relationships/slide" Target="/ppt/slides/slide3.xml" Id="R228fd364275948a1" /><Relationship Type="http://schemas.openxmlformats.org/officeDocument/2006/relationships/slide" Target="/ppt/slides/slide4.xml" Id="R591a7b819b52411a" /><Relationship Type="http://schemas.openxmlformats.org/officeDocument/2006/relationships/slide" Target="/ppt/slides/slide5.xml" Id="R88b49ca2cf244a61" /><Relationship Type="http://schemas.openxmlformats.org/officeDocument/2006/relationships/slide" Target="/ppt/slides/slide6.xml" Id="R25dd009b97c34069" /><Relationship Type="http://schemas.openxmlformats.org/officeDocument/2006/relationships/slide" Target="/ppt/slides/slide7.xml" Id="R0e73bb339aa940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55f2dd95e4f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ebabbfd9144a6" /><Relationship Type="http://schemas.openxmlformats.org/officeDocument/2006/relationships/theme" Target="/ppt/slideMasters/theme/theme1.xml" Id="Rb8075fc1601946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0ebabbfd9144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35e3b9ca74c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ea9b36bba4a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7b4d9d23746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b9820e9de41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ebed146cd44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4214fa7f142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4869f743b4b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ESIKO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ESIKO AS ble etablert [år] og holder til i Hellandsjøen.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12 443 108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12 788 839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SNEKVIK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Grindbakken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7206 Hellandsjøen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889 177 012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ESIKO AS</a:t>
            </a:r>
          </a:p>
        </p:txBody>
      </p:sp>
    </p:spTree>
  </p:cSld>
  <p:clrMapOvr>
    <a:masterClrMapping xmlns:a="http://schemas.openxmlformats.org/drawingml/2006/main"/>
  </p:clrMapOvr>
</p:sld>
</file>