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41a98c4b354c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2efa333efb4e0e"/>
  </p:sldMasterIdLst>
  <p:sldIdLst>
    <p:sldId xmlns:r="http://schemas.openxmlformats.org/officeDocument/2006/relationships" id="256" r:id="R900b1763b95c4587"/>
    <p:sldId xmlns:r="http://schemas.openxmlformats.org/officeDocument/2006/relationships" id="257" r:id="Refb143b565964b72"/>
    <p:sldId xmlns:r="http://schemas.openxmlformats.org/officeDocument/2006/relationships" id="258" r:id="R7101bf23fdf5441b"/>
    <p:sldId xmlns:r="http://schemas.openxmlformats.org/officeDocument/2006/relationships" id="259" r:id="Re86ed7438e7c46a0"/>
    <p:sldId xmlns:r="http://schemas.openxmlformats.org/officeDocument/2006/relationships" id="260" r:id="R573f7e796dc04e84"/>
    <p:sldId xmlns:r="http://schemas.openxmlformats.org/officeDocument/2006/relationships" id="261" r:id="R89bea45585334f15"/>
    <p:sldId xmlns:r="http://schemas.openxmlformats.org/officeDocument/2006/relationships" id="262" r:id="R0cdd5540600244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2efa333efb4e0e" /><Relationship Type="http://schemas.openxmlformats.org/officeDocument/2006/relationships/slide" Target="/ppt/slides/slide1.xml" Id="R900b1763b95c4587" /><Relationship Type="http://schemas.openxmlformats.org/officeDocument/2006/relationships/slide" Target="/ppt/slides/slide2.xml" Id="Refb143b565964b72" /><Relationship Type="http://schemas.openxmlformats.org/officeDocument/2006/relationships/slide" Target="/ppt/slides/slide3.xml" Id="R7101bf23fdf5441b" /><Relationship Type="http://schemas.openxmlformats.org/officeDocument/2006/relationships/slide" Target="/ppt/slides/slide4.xml" Id="Re86ed7438e7c46a0" /><Relationship Type="http://schemas.openxmlformats.org/officeDocument/2006/relationships/slide" Target="/ppt/slides/slide5.xml" Id="R573f7e796dc04e84" /><Relationship Type="http://schemas.openxmlformats.org/officeDocument/2006/relationships/slide" Target="/ppt/slides/slide6.xml" Id="R89bea45585334f15" /><Relationship Type="http://schemas.openxmlformats.org/officeDocument/2006/relationships/slide" Target="/ppt/slides/slide7.xml" Id="R0cdd5540600244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c21bfd5d7241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182dc11de4be6" /><Relationship Type="http://schemas.openxmlformats.org/officeDocument/2006/relationships/theme" Target="/ppt/slideMasters/theme/theme1.xml" Id="R8801a79c955747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3182dc11de4b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7ad2586274b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a004e638f42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b20c424924c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9a4e2739e42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7332785774e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a4c91097c45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071d68cb240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BERG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6 387 252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6 409 426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Tyholtveien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bjarne@rosenborgreklame.no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889 189 312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