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4d513dcbf44d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21cd46da174a25"/>
  </p:sldMasterIdLst>
  <p:sldIdLst>
    <p:sldId xmlns:r="http://schemas.openxmlformats.org/officeDocument/2006/relationships" id="256" r:id="R21ed13e245dc4414"/>
    <p:sldId xmlns:r="http://schemas.openxmlformats.org/officeDocument/2006/relationships" id="257" r:id="Rb5968c7aa59e4494"/>
    <p:sldId xmlns:r="http://schemas.openxmlformats.org/officeDocument/2006/relationships" id="258" r:id="R37032d8b2d3849ae"/>
    <p:sldId xmlns:r="http://schemas.openxmlformats.org/officeDocument/2006/relationships" id="259" r:id="Rcddbd4f858f64ff9"/>
    <p:sldId xmlns:r="http://schemas.openxmlformats.org/officeDocument/2006/relationships" id="260" r:id="R2caed0548c1d4e80"/>
    <p:sldId xmlns:r="http://schemas.openxmlformats.org/officeDocument/2006/relationships" id="261" r:id="Rdf593a00198e41ba"/>
    <p:sldId xmlns:r="http://schemas.openxmlformats.org/officeDocument/2006/relationships" id="262" r:id="R0c836d9413ca42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21cd46da174a25" /><Relationship Type="http://schemas.openxmlformats.org/officeDocument/2006/relationships/slide" Target="/ppt/slides/slide1.xml" Id="R21ed13e245dc4414" /><Relationship Type="http://schemas.openxmlformats.org/officeDocument/2006/relationships/slide" Target="/ppt/slides/slide2.xml" Id="Rb5968c7aa59e4494" /><Relationship Type="http://schemas.openxmlformats.org/officeDocument/2006/relationships/slide" Target="/ppt/slides/slide3.xml" Id="R37032d8b2d3849ae" /><Relationship Type="http://schemas.openxmlformats.org/officeDocument/2006/relationships/slide" Target="/ppt/slides/slide4.xml" Id="Rcddbd4f858f64ff9" /><Relationship Type="http://schemas.openxmlformats.org/officeDocument/2006/relationships/slide" Target="/ppt/slides/slide5.xml" Id="R2caed0548c1d4e80" /><Relationship Type="http://schemas.openxmlformats.org/officeDocument/2006/relationships/slide" Target="/ppt/slides/slide6.xml" Id="Rdf593a00198e41ba" /><Relationship Type="http://schemas.openxmlformats.org/officeDocument/2006/relationships/slide" Target="/ppt/slides/slide7.xml" Id="R0c836d9413ca42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25f4ce13604f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d03c74b3844c6" /><Relationship Type="http://schemas.openxmlformats.org/officeDocument/2006/relationships/theme" Target="/ppt/slideMasters/theme/theme1.xml" Id="R8e8ed067d50941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3d03c74b3844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a202843084f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0c62f8b3f49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a20bdfb714f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8d4aec8eb47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904ccaa1c47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a949a386e4a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a8fbc8d424b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 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BERG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1 203 759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6 387 252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6 409 426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Tyholtveien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bjarne@rosenborgreklame.no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889 189 312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BERG HOLDING AS</a:t>
            </a:r>
          </a:p>
        </p:txBody>
      </p:sp>
    </p:spTree>
  </p:cSld>
  <p:clrMapOvr>
    <a:masterClrMapping xmlns:a="http://schemas.openxmlformats.org/drawingml/2006/main"/>
  </p:clrMapOvr>
</p:sld>
</file>