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e4013fd3b44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5df73fa3a40a3"/>
  </p:sldMasterIdLst>
  <p:sldIdLst>
    <p:sldId xmlns:r="http://schemas.openxmlformats.org/officeDocument/2006/relationships" id="256" r:id="Re1b0456ca1114628"/>
    <p:sldId xmlns:r="http://schemas.openxmlformats.org/officeDocument/2006/relationships" id="257" r:id="Rd6e78e2b9cc74976"/>
    <p:sldId xmlns:r="http://schemas.openxmlformats.org/officeDocument/2006/relationships" id="258" r:id="R974a9ee4953449e2"/>
    <p:sldId xmlns:r="http://schemas.openxmlformats.org/officeDocument/2006/relationships" id="259" r:id="Rc8163d491eb141af"/>
    <p:sldId xmlns:r="http://schemas.openxmlformats.org/officeDocument/2006/relationships" id="260" r:id="Rf60200fa0ab04512"/>
    <p:sldId xmlns:r="http://schemas.openxmlformats.org/officeDocument/2006/relationships" id="261" r:id="R06c6dbbf517b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5df73fa3a40a3" /><Relationship Type="http://schemas.openxmlformats.org/officeDocument/2006/relationships/slide" Target="/ppt/slides/slide1.xml" Id="Re1b0456ca1114628" /><Relationship Type="http://schemas.openxmlformats.org/officeDocument/2006/relationships/slide" Target="/ppt/slides/slide2.xml" Id="Rd6e78e2b9cc74976" /><Relationship Type="http://schemas.openxmlformats.org/officeDocument/2006/relationships/slide" Target="/ppt/slides/slide3.xml" Id="R974a9ee4953449e2" /><Relationship Type="http://schemas.openxmlformats.org/officeDocument/2006/relationships/slide" Target="/ppt/slides/slide4.xml" Id="Rc8163d491eb141af" /><Relationship Type="http://schemas.openxmlformats.org/officeDocument/2006/relationships/slide" Target="/ppt/slides/slide5.xml" Id="Rf60200fa0ab04512" /><Relationship Type="http://schemas.openxmlformats.org/officeDocument/2006/relationships/slide" Target="/ppt/slides/slide6.xml" Id="R06c6dbbf517b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b059a4de4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68c3984144bc0" /><Relationship Type="http://schemas.openxmlformats.org/officeDocument/2006/relationships/theme" Target="/ppt/slideMasters/theme/theme1.xml" Id="Rf98752b5d749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68c398414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ecc605d77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f2a0aa82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28b7b1b91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8ab183f32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276699bbc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f077eb172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OSS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Slemmestadveien 386A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