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e1f187b20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08c6b2ccc4ebf"/>
  </p:sldMasterIdLst>
  <p:sldIdLst>
    <p:sldId xmlns:r="http://schemas.openxmlformats.org/officeDocument/2006/relationships" id="256" r:id="Rb3489391a85a4e9c"/>
    <p:sldId xmlns:r="http://schemas.openxmlformats.org/officeDocument/2006/relationships" id="257" r:id="Rbd0206c0f5f24e89"/>
    <p:sldId xmlns:r="http://schemas.openxmlformats.org/officeDocument/2006/relationships" id="258" r:id="R269dbae9f0704bb8"/>
    <p:sldId xmlns:r="http://schemas.openxmlformats.org/officeDocument/2006/relationships" id="259" r:id="R0c5128ac398147d1"/>
    <p:sldId xmlns:r="http://schemas.openxmlformats.org/officeDocument/2006/relationships" id="260" r:id="R5d5d540f27ce475d"/>
    <p:sldId xmlns:r="http://schemas.openxmlformats.org/officeDocument/2006/relationships" id="261" r:id="Rb4d0befe1d3440a2"/>
    <p:sldId xmlns:r="http://schemas.openxmlformats.org/officeDocument/2006/relationships" id="262" r:id="R49218961769246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08c6b2ccc4ebf" /><Relationship Type="http://schemas.openxmlformats.org/officeDocument/2006/relationships/slide" Target="/ppt/slides/slide1.xml" Id="Rb3489391a85a4e9c" /><Relationship Type="http://schemas.openxmlformats.org/officeDocument/2006/relationships/slide" Target="/ppt/slides/slide2.xml" Id="Rbd0206c0f5f24e89" /><Relationship Type="http://schemas.openxmlformats.org/officeDocument/2006/relationships/slide" Target="/ppt/slides/slide3.xml" Id="R269dbae9f0704bb8" /><Relationship Type="http://schemas.openxmlformats.org/officeDocument/2006/relationships/slide" Target="/ppt/slides/slide4.xml" Id="R0c5128ac398147d1" /><Relationship Type="http://schemas.openxmlformats.org/officeDocument/2006/relationships/slide" Target="/ppt/slides/slide5.xml" Id="R5d5d540f27ce475d" /><Relationship Type="http://schemas.openxmlformats.org/officeDocument/2006/relationships/slide" Target="/ppt/slides/slide6.xml" Id="Rb4d0befe1d3440a2" /><Relationship Type="http://schemas.openxmlformats.org/officeDocument/2006/relationships/slide" Target="/ppt/slides/slide7.xml" Id="R49218961769246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78a2c29ae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b7e1f9874b98" /><Relationship Type="http://schemas.openxmlformats.org/officeDocument/2006/relationships/theme" Target="/ppt/slideMasters/theme/theme1.xml" Id="Rd600187de553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db7e1f987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e65710ceb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7dfb19bf444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faef6435e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bd3ead58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3a2a8c6c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d2eeb8d8346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cfe1308bf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OSS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OSS GRUPPEN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SCHEEL GRO SETERENG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SCHEEL JØRGEN SETERENG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Slemmestadveien 386A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889 192 542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