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282637c26f44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237a9bf49044bb"/>
  </p:sldMasterIdLst>
  <p:sldIdLst>
    <p:sldId xmlns:r="http://schemas.openxmlformats.org/officeDocument/2006/relationships" id="256" r:id="R7475b9303d1c4d03"/>
    <p:sldId xmlns:r="http://schemas.openxmlformats.org/officeDocument/2006/relationships" id="257" r:id="R5c7aaace42574138"/>
    <p:sldId xmlns:r="http://schemas.openxmlformats.org/officeDocument/2006/relationships" id="258" r:id="R4622358ce0cc4d62"/>
    <p:sldId xmlns:r="http://schemas.openxmlformats.org/officeDocument/2006/relationships" id="259" r:id="R9e4aaaeba27d452f"/>
    <p:sldId xmlns:r="http://schemas.openxmlformats.org/officeDocument/2006/relationships" id="260" r:id="R16b5ee04e4614fa7"/>
    <p:sldId xmlns:r="http://schemas.openxmlformats.org/officeDocument/2006/relationships" id="261" r:id="Rf9cdd64518fd4cae"/>
    <p:sldId xmlns:r="http://schemas.openxmlformats.org/officeDocument/2006/relationships" id="262" r:id="Ra37c2013eb364e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37a9bf49044bb" /><Relationship Type="http://schemas.openxmlformats.org/officeDocument/2006/relationships/slide" Target="/ppt/slides/slide1.xml" Id="R7475b9303d1c4d03" /><Relationship Type="http://schemas.openxmlformats.org/officeDocument/2006/relationships/slide" Target="/ppt/slides/slide2.xml" Id="R5c7aaace42574138" /><Relationship Type="http://schemas.openxmlformats.org/officeDocument/2006/relationships/slide" Target="/ppt/slides/slide3.xml" Id="R4622358ce0cc4d62" /><Relationship Type="http://schemas.openxmlformats.org/officeDocument/2006/relationships/slide" Target="/ppt/slides/slide4.xml" Id="R9e4aaaeba27d452f" /><Relationship Type="http://schemas.openxmlformats.org/officeDocument/2006/relationships/slide" Target="/ppt/slides/slide5.xml" Id="R16b5ee04e4614fa7" /><Relationship Type="http://schemas.openxmlformats.org/officeDocument/2006/relationships/slide" Target="/ppt/slides/slide6.xml" Id="Rf9cdd64518fd4cae" /><Relationship Type="http://schemas.openxmlformats.org/officeDocument/2006/relationships/slide" Target="/ppt/slides/slide7.xml" Id="Ra37c2013eb364e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e2fd416e4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e69223a2146b9" /><Relationship Type="http://schemas.openxmlformats.org/officeDocument/2006/relationships/theme" Target="/ppt/slideMasters/theme/theme1.xml" Id="R2a82724362f5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be69223a21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0a570a19c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7095d328a48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62c8e44324e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e5e7a995d4c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484690d5548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ae521424c44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63905001445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BØHLER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BØHLER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BØHLER AS ble etablert [år] og holder til i Flateby.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BØHLER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BØHLER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BØHLER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1 317 811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18 104 814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18 111 762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BØHLER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BØHLER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Lillestrømveien 1292A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1911 Flateby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889 197 242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BØHLER AS</a:t>
            </a:r>
          </a:p>
        </p:txBody>
      </p:sp>
    </p:spTree>
  </p:cSld>
  <p:clrMapOvr>
    <a:masterClrMapping xmlns:a="http://schemas.openxmlformats.org/drawingml/2006/main"/>
  </p:clrMapOvr>
</p:sld>
</file>