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159df4329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17e5a81ce4de1"/>
  </p:sldMasterIdLst>
  <p:sldIdLst>
    <p:sldId xmlns:r="http://schemas.openxmlformats.org/officeDocument/2006/relationships" id="256" r:id="Rf86f0ebdb53647e6"/>
    <p:sldId xmlns:r="http://schemas.openxmlformats.org/officeDocument/2006/relationships" id="257" r:id="R74a4ff54aadf48c2"/>
    <p:sldId xmlns:r="http://schemas.openxmlformats.org/officeDocument/2006/relationships" id="258" r:id="R47351198dd4842e5"/>
    <p:sldId xmlns:r="http://schemas.openxmlformats.org/officeDocument/2006/relationships" id="259" r:id="Rc7caff81656a47a8"/>
    <p:sldId xmlns:r="http://schemas.openxmlformats.org/officeDocument/2006/relationships" id="260" r:id="Rb5c637e79d9e47bf"/>
    <p:sldId xmlns:r="http://schemas.openxmlformats.org/officeDocument/2006/relationships" id="261" r:id="R055cdbc253574fe9"/>
    <p:sldId xmlns:r="http://schemas.openxmlformats.org/officeDocument/2006/relationships" id="262" r:id="Rb36929bf7439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17e5a81ce4de1" /><Relationship Type="http://schemas.openxmlformats.org/officeDocument/2006/relationships/slide" Target="/ppt/slides/slide1.xml" Id="Rf86f0ebdb53647e6" /><Relationship Type="http://schemas.openxmlformats.org/officeDocument/2006/relationships/slide" Target="/ppt/slides/slide2.xml" Id="R74a4ff54aadf48c2" /><Relationship Type="http://schemas.openxmlformats.org/officeDocument/2006/relationships/slide" Target="/ppt/slides/slide3.xml" Id="R47351198dd4842e5" /><Relationship Type="http://schemas.openxmlformats.org/officeDocument/2006/relationships/slide" Target="/ppt/slides/slide4.xml" Id="Rc7caff81656a47a8" /><Relationship Type="http://schemas.openxmlformats.org/officeDocument/2006/relationships/slide" Target="/ppt/slides/slide5.xml" Id="Rb5c637e79d9e47bf" /><Relationship Type="http://schemas.openxmlformats.org/officeDocument/2006/relationships/slide" Target="/ppt/slides/slide6.xml" Id="R055cdbc253574fe9" /><Relationship Type="http://schemas.openxmlformats.org/officeDocument/2006/relationships/slide" Target="/ppt/slides/slide7.xml" Id="Rb36929bf7439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f1ada2f8d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9963a8d5425c" /><Relationship Type="http://schemas.openxmlformats.org/officeDocument/2006/relationships/theme" Target="/ppt/slideMasters/theme/theme1.xml" Id="Rd69791b01e51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d9963a8d5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6117084be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b6fcc63a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e4fb342c4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2762b878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cdc52f50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98c5e7e3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f529077246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SNORTHEIM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SNORTHEIM INVEST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4 104 585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SNORTHEIM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Åsvegen 441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889 202 092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SNORTHEIM INVEST AS</a:t>
            </a:r>
          </a:p>
        </p:txBody>
      </p:sp>
    </p:spTree>
  </p:cSld>
  <p:clrMapOvr>
    <a:masterClrMapping xmlns:a="http://schemas.openxmlformats.org/drawingml/2006/main"/>
  </p:clrMapOvr>
</p:sld>
</file>