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8cffa2daae244f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2c4966256044c1f"/>
  </p:sldMasterIdLst>
  <p:sldIdLst>
    <p:sldId xmlns:r="http://schemas.openxmlformats.org/officeDocument/2006/relationships" id="256" r:id="R9edf0f94acff4acf"/>
    <p:sldId xmlns:r="http://schemas.openxmlformats.org/officeDocument/2006/relationships" id="257" r:id="R3653037a36554a73"/>
    <p:sldId xmlns:r="http://schemas.openxmlformats.org/officeDocument/2006/relationships" id="258" r:id="Rb723fcf30dd0445f"/>
    <p:sldId xmlns:r="http://schemas.openxmlformats.org/officeDocument/2006/relationships" id="259" r:id="R07e2bb49d7d64fd0"/>
    <p:sldId xmlns:r="http://schemas.openxmlformats.org/officeDocument/2006/relationships" id="260" r:id="R1355936d71af4fd1"/>
    <p:sldId xmlns:r="http://schemas.openxmlformats.org/officeDocument/2006/relationships" id="261" r:id="R3a515f4b302c4a0b"/>
    <p:sldId xmlns:r="http://schemas.openxmlformats.org/officeDocument/2006/relationships" id="262" r:id="Ra829765f45f94bc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2c4966256044c1f" /><Relationship Type="http://schemas.openxmlformats.org/officeDocument/2006/relationships/slide" Target="/ppt/slides/slide1.xml" Id="R9edf0f94acff4acf" /><Relationship Type="http://schemas.openxmlformats.org/officeDocument/2006/relationships/slide" Target="/ppt/slides/slide2.xml" Id="R3653037a36554a73" /><Relationship Type="http://schemas.openxmlformats.org/officeDocument/2006/relationships/slide" Target="/ppt/slides/slide3.xml" Id="Rb723fcf30dd0445f" /><Relationship Type="http://schemas.openxmlformats.org/officeDocument/2006/relationships/slide" Target="/ppt/slides/slide4.xml" Id="R07e2bb49d7d64fd0" /><Relationship Type="http://schemas.openxmlformats.org/officeDocument/2006/relationships/slide" Target="/ppt/slides/slide5.xml" Id="R1355936d71af4fd1" /><Relationship Type="http://schemas.openxmlformats.org/officeDocument/2006/relationships/slide" Target="/ppt/slides/slide6.xml" Id="R3a515f4b302c4a0b" /><Relationship Type="http://schemas.openxmlformats.org/officeDocument/2006/relationships/slide" Target="/ppt/slides/slide7.xml" Id="Ra829765f45f94bc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eae29a0a5724fe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626545607f44ca" /><Relationship Type="http://schemas.openxmlformats.org/officeDocument/2006/relationships/theme" Target="/ppt/slideMasters/theme/theme1.xml" Id="Rf60f3ae8138342e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5626545607f44c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6ec5eec9b8472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cf93ee5bca4ce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4c4fe5cfdf4ef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3b0a89fb3e47f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0198d9426e493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369effa04e460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233b6694d64b6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HKG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HKG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HKG HOLDING AS ble etablert [år] og holder til i Holter.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HKG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HKG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HKG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−86 950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4 373 950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109 222 892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115 393 668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HKG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 KRISTIAN GRANI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HKG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Holtervegen 258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2034 Holter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889 205 172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HKG HOLDING AS</a:t>
            </a:r>
          </a:p>
        </p:txBody>
      </p:sp>
    </p:spTree>
  </p:cSld>
  <p:clrMapOvr>
    <a:masterClrMapping xmlns:a="http://schemas.openxmlformats.org/drawingml/2006/main"/>
  </p:clrMapOvr>
</p:sld>
</file>