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1c9ec75adb41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b1760b467749ad"/>
  </p:sldMasterIdLst>
  <p:sldIdLst>
    <p:sldId xmlns:r="http://schemas.openxmlformats.org/officeDocument/2006/relationships" id="256" r:id="R39eeafdaebd143b4"/>
    <p:sldId xmlns:r="http://schemas.openxmlformats.org/officeDocument/2006/relationships" id="257" r:id="R1972838f71354c01"/>
    <p:sldId xmlns:r="http://schemas.openxmlformats.org/officeDocument/2006/relationships" id="258" r:id="Rf26ea643d2564785"/>
    <p:sldId xmlns:r="http://schemas.openxmlformats.org/officeDocument/2006/relationships" id="259" r:id="R2b45baf63d83419d"/>
    <p:sldId xmlns:r="http://schemas.openxmlformats.org/officeDocument/2006/relationships" id="260" r:id="R67f1a4ef674741ac"/>
    <p:sldId xmlns:r="http://schemas.openxmlformats.org/officeDocument/2006/relationships" id="261" r:id="R42514c9a1a654d04"/>
    <p:sldId xmlns:r="http://schemas.openxmlformats.org/officeDocument/2006/relationships" id="262" r:id="R19cdff9530ac4f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b1760b467749ad" /><Relationship Type="http://schemas.openxmlformats.org/officeDocument/2006/relationships/slide" Target="/ppt/slides/slide1.xml" Id="R39eeafdaebd143b4" /><Relationship Type="http://schemas.openxmlformats.org/officeDocument/2006/relationships/slide" Target="/ppt/slides/slide2.xml" Id="R1972838f71354c01" /><Relationship Type="http://schemas.openxmlformats.org/officeDocument/2006/relationships/slide" Target="/ppt/slides/slide3.xml" Id="Rf26ea643d2564785" /><Relationship Type="http://schemas.openxmlformats.org/officeDocument/2006/relationships/slide" Target="/ppt/slides/slide4.xml" Id="R2b45baf63d83419d" /><Relationship Type="http://schemas.openxmlformats.org/officeDocument/2006/relationships/slide" Target="/ppt/slides/slide5.xml" Id="R67f1a4ef674741ac" /><Relationship Type="http://schemas.openxmlformats.org/officeDocument/2006/relationships/slide" Target="/ppt/slides/slide6.xml" Id="R42514c9a1a654d04" /><Relationship Type="http://schemas.openxmlformats.org/officeDocument/2006/relationships/slide" Target="/ppt/slides/slide7.xml" Id="R19cdff9530ac4f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b0338b25f14b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7e28a928f4e66" /><Relationship Type="http://schemas.openxmlformats.org/officeDocument/2006/relationships/theme" Target="/ppt/slideMasters/theme/theme1.xml" Id="R78f771fa9a344b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a7e28a928f4e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a5e9deaa841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b4f3fdbe348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9cbbf01ea40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e808f5c3c44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7083e52f842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4513f9f8e4a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250cff6c84b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FRODE HAVERSTAD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HAVERSTAD AS ble etablert [år] og holder til i Sør-fron.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3 122 671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5 522 840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5 614 525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MARIE HAVERSTAD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Sigrid Marie Haverstad, Hardvollsvegen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2647 Sør-fron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889 205 342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HAVERSTAD AS</a:t>
            </a:r>
          </a:p>
        </p:txBody>
      </p:sp>
    </p:spTree>
  </p:cSld>
  <p:clrMapOvr>
    <a:masterClrMapping xmlns:a="http://schemas.openxmlformats.org/drawingml/2006/main"/>
  </p:clrMapOvr>
</p:sld>
</file>