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c0336c1cce4b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6ce51fe0e423c"/>
  </p:sldMasterIdLst>
  <p:sldIdLst>
    <p:sldId xmlns:r="http://schemas.openxmlformats.org/officeDocument/2006/relationships" id="256" r:id="R9b250cedd66642e1"/>
    <p:sldId xmlns:r="http://schemas.openxmlformats.org/officeDocument/2006/relationships" id="257" r:id="R668f261712db45ae"/>
    <p:sldId xmlns:r="http://schemas.openxmlformats.org/officeDocument/2006/relationships" id="258" r:id="Raceb9004db9b4ac1"/>
    <p:sldId xmlns:r="http://schemas.openxmlformats.org/officeDocument/2006/relationships" id="259" r:id="R9888f2cde84b4e11"/>
    <p:sldId xmlns:r="http://schemas.openxmlformats.org/officeDocument/2006/relationships" id="260" r:id="R53aa2cff6f744747"/>
    <p:sldId xmlns:r="http://schemas.openxmlformats.org/officeDocument/2006/relationships" id="261" r:id="Rf9389b50743e455a"/>
    <p:sldId xmlns:r="http://schemas.openxmlformats.org/officeDocument/2006/relationships" id="262" r:id="Ra1b0fdc702a349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6ce51fe0e423c" /><Relationship Type="http://schemas.openxmlformats.org/officeDocument/2006/relationships/slide" Target="/ppt/slides/slide1.xml" Id="R9b250cedd66642e1" /><Relationship Type="http://schemas.openxmlformats.org/officeDocument/2006/relationships/slide" Target="/ppt/slides/slide2.xml" Id="R668f261712db45ae" /><Relationship Type="http://schemas.openxmlformats.org/officeDocument/2006/relationships/slide" Target="/ppt/slides/slide3.xml" Id="Raceb9004db9b4ac1" /><Relationship Type="http://schemas.openxmlformats.org/officeDocument/2006/relationships/slide" Target="/ppt/slides/slide4.xml" Id="R9888f2cde84b4e11" /><Relationship Type="http://schemas.openxmlformats.org/officeDocument/2006/relationships/slide" Target="/ppt/slides/slide5.xml" Id="R53aa2cff6f744747" /><Relationship Type="http://schemas.openxmlformats.org/officeDocument/2006/relationships/slide" Target="/ppt/slides/slide6.xml" Id="Rf9389b50743e455a" /><Relationship Type="http://schemas.openxmlformats.org/officeDocument/2006/relationships/slide" Target="/ppt/slides/slide7.xml" Id="Ra1b0fdc702a349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8ea4534b64e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fb5ba9f34481b" /><Relationship Type="http://schemas.openxmlformats.org/officeDocument/2006/relationships/theme" Target="/ppt/slideMasters/theme/theme1.xml" Id="R5c31b4cee5d04a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2fb5ba9f3448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1af9df4f244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38ed3868041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0a8d044e746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a6284d1af4b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58ba3011649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df714aba542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102c00a0246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KOSI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KOSI HOLDING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5 315 207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4 860 715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12 598 128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 INGE MIKAL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 STIG LIEN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ODDVAR KÅRE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 KIM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Smålonane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13 71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post@straume-mb.no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www.straume-mb.no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889 209 372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KOSI HOLDING AS</a:t>
            </a:r>
          </a:p>
        </p:txBody>
      </p:sp>
    </p:spTree>
  </p:cSld>
  <p:clrMapOvr>
    <a:masterClrMapping xmlns:a="http://schemas.openxmlformats.org/drawingml/2006/main"/>
  </p:clrMapOvr>
</p:sld>
</file>