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d08b59f1c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08e9fed0244d9"/>
  </p:sldMasterIdLst>
  <p:sldIdLst>
    <p:sldId xmlns:r="http://schemas.openxmlformats.org/officeDocument/2006/relationships" id="256" r:id="Rf018ffcd79fc4456"/>
    <p:sldId xmlns:r="http://schemas.openxmlformats.org/officeDocument/2006/relationships" id="257" r:id="Rb28334e392dc4f39"/>
    <p:sldId xmlns:r="http://schemas.openxmlformats.org/officeDocument/2006/relationships" id="258" r:id="Rdf836105a3be4da8"/>
    <p:sldId xmlns:r="http://schemas.openxmlformats.org/officeDocument/2006/relationships" id="259" r:id="R2094aeb2bc8949ec"/>
    <p:sldId xmlns:r="http://schemas.openxmlformats.org/officeDocument/2006/relationships" id="260" r:id="R9076b98bf97048b3"/>
    <p:sldId xmlns:r="http://schemas.openxmlformats.org/officeDocument/2006/relationships" id="261" r:id="Re8d11a4ed3bc4141"/>
    <p:sldId xmlns:r="http://schemas.openxmlformats.org/officeDocument/2006/relationships" id="262" r:id="Rc6931dc2d7f3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08e9fed0244d9" /><Relationship Type="http://schemas.openxmlformats.org/officeDocument/2006/relationships/slide" Target="/ppt/slides/slide1.xml" Id="Rf018ffcd79fc4456" /><Relationship Type="http://schemas.openxmlformats.org/officeDocument/2006/relationships/slide" Target="/ppt/slides/slide2.xml" Id="Rb28334e392dc4f39" /><Relationship Type="http://schemas.openxmlformats.org/officeDocument/2006/relationships/slide" Target="/ppt/slides/slide3.xml" Id="Rdf836105a3be4da8" /><Relationship Type="http://schemas.openxmlformats.org/officeDocument/2006/relationships/slide" Target="/ppt/slides/slide4.xml" Id="R2094aeb2bc8949ec" /><Relationship Type="http://schemas.openxmlformats.org/officeDocument/2006/relationships/slide" Target="/ppt/slides/slide5.xml" Id="R9076b98bf97048b3" /><Relationship Type="http://schemas.openxmlformats.org/officeDocument/2006/relationships/slide" Target="/ppt/slides/slide6.xml" Id="Re8d11a4ed3bc4141" /><Relationship Type="http://schemas.openxmlformats.org/officeDocument/2006/relationships/slide" Target="/ppt/slides/slide7.xml" Id="Rc6931dc2d7f3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23c952003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e4beb5494801" /><Relationship Type="http://schemas.openxmlformats.org/officeDocument/2006/relationships/theme" Target="/ppt/slideMasters/theme/theme1.xml" Id="R9ef5021188dd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5e4beb549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74f62c684f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05733883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c6c9ca427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12eeab574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c2221f60e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c100be74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8a0998a5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HOMELIEN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HOMELIEN INVEST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2 964 666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HOMELIEN TORHILD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RUNAR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KARIANNE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LEIF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889 210 222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HOMELIEN INVEST AS</a:t>
            </a:r>
          </a:p>
        </p:txBody>
      </p:sp>
    </p:spTree>
  </p:cSld>
  <p:clrMapOvr>
    <a:masterClrMapping xmlns:a="http://schemas.openxmlformats.org/drawingml/2006/main"/>
  </p:clrMapOvr>
</p:sld>
</file>