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93d2f2d36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4d22e43e442ea"/>
  </p:sldMasterIdLst>
  <p:sldIdLst>
    <p:sldId xmlns:r="http://schemas.openxmlformats.org/officeDocument/2006/relationships" id="256" r:id="R606c3b211ac54431"/>
    <p:sldId xmlns:r="http://schemas.openxmlformats.org/officeDocument/2006/relationships" id="257" r:id="R98905aaa7d7a4395"/>
    <p:sldId xmlns:r="http://schemas.openxmlformats.org/officeDocument/2006/relationships" id="258" r:id="R70f692162e0448d1"/>
    <p:sldId xmlns:r="http://schemas.openxmlformats.org/officeDocument/2006/relationships" id="259" r:id="Rc2a7696336e243aa"/>
    <p:sldId xmlns:r="http://schemas.openxmlformats.org/officeDocument/2006/relationships" id="260" r:id="R1d97a742ef0a4ecc"/>
    <p:sldId xmlns:r="http://schemas.openxmlformats.org/officeDocument/2006/relationships" id="261" r:id="R3322023acccd4b3f"/>
    <p:sldId xmlns:r="http://schemas.openxmlformats.org/officeDocument/2006/relationships" id="262" r:id="Ree3b1d7547b8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4d22e43e442ea" /><Relationship Type="http://schemas.openxmlformats.org/officeDocument/2006/relationships/slide" Target="/ppt/slides/slide1.xml" Id="R606c3b211ac54431" /><Relationship Type="http://schemas.openxmlformats.org/officeDocument/2006/relationships/slide" Target="/ppt/slides/slide2.xml" Id="R98905aaa7d7a4395" /><Relationship Type="http://schemas.openxmlformats.org/officeDocument/2006/relationships/slide" Target="/ppt/slides/slide3.xml" Id="R70f692162e0448d1" /><Relationship Type="http://schemas.openxmlformats.org/officeDocument/2006/relationships/slide" Target="/ppt/slides/slide4.xml" Id="Rc2a7696336e243aa" /><Relationship Type="http://schemas.openxmlformats.org/officeDocument/2006/relationships/slide" Target="/ppt/slides/slide5.xml" Id="R1d97a742ef0a4ecc" /><Relationship Type="http://schemas.openxmlformats.org/officeDocument/2006/relationships/slide" Target="/ppt/slides/slide6.xml" Id="R3322023acccd4b3f" /><Relationship Type="http://schemas.openxmlformats.org/officeDocument/2006/relationships/slide" Target="/ppt/slides/slide7.xml" Id="Ree3b1d7547b8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412270880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56a3b7f240b0" /><Relationship Type="http://schemas.openxmlformats.org/officeDocument/2006/relationships/theme" Target="/ppt/slideMasters/theme/theme1.xml" Id="R78fa01a4588f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e56a3b7f2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64912292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f56f5ff3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d0ea2869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c92deacfa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d9bca8cf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448b8589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e245cc24d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HAUGAN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HAUGAN HOLDING AS ble etablert [år] og holder til i Beitstad.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9 456 017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MAGNAR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Haugan, Bergtrøvegen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7730 Beitstad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889 210 842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HAUGAN HOLDING AS</a:t>
            </a:r>
          </a:p>
        </p:txBody>
      </p:sp>
    </p:spTree>
  </p:cSld>
  <p:clrMapOvr>
    <a:masterClrMapping xmlns:a="http://schemas.openxmlformats.org/drawingml/2006/main"/>
  </p:clrMapOvr>
</p:sld>
</file>