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a98be3147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852c28dd94a20"/>
  </p:sldMasterIdLst>
  <p:sldIdLst>
    <p:sldId xmlns:r="http://schemas.openxmlformats.org/officeDocument/2006/relationships" id="256" r:id="R66c37ba34fc14bda"/>
    <p:sldId xmlns:r="http://schemas.openxmlformats.org/officeDocument/2006/relationships" id="257" r:id="Rcd0340f935044677"/>
    <p:sldId xmlns:r="http://schemas.openxmlformats.org/officeDocument/2006/relationships" id="258" r:id="Re83cc40853f3460d"/>
    <p:sldId xmlns:r="http://schemas.openxmlformats.org/officeDocument/2006/relationships" id="259" r:id="R570f56f5a7b946b9"/>
    <p:sldId xmlns:r="http://schemas.openxmlformats.org/officeDocument/2006/relationships" id="260" r:id="Rc7a0dab4e9974086"/>
    <p:sldId xmlns:r="http://schemas.openxmlformats.org/officeDocument/2006/relationships" id="261" r:id="Rf0e5f7f95c914494"/>
    <p:sldId xmlns:r="http://schemas.openxmlformats.org/officeDocument/2006/relationships" id="262" r:id="R9a8a5a9c7e4c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852c28dd94a20" /><Relationship Type="http://schemas.openxmlformats.org/officeDocument/2006/relationships/slide" Target="/ppt/slides/slide1.xml" Id="R66c37ba34fc14bda" /><Relationship Type="http://schemas.openxmlformats.org/officeDocument/2006/relationships/slide" Target="/ppt/slides/slide2.xml" Id="Rcd0340f935044677" /><Relationship Type="http://schemas.openxmlformats.org/officeDocument/2006/relationships/slide" Target="/ppt/slides/slide3.xml" Id="Re83cc40853f3460d" /><Relationship Type="http://schemas.openxmlformats.org/officeDocument/2006/relationships/slide" Target="/ppt/slides/slide4.xml" Id="R570f56f5a7b946b9" /><Relationship Type="http://schemas.openxmlformats.org/officeDocument/2006/relationships/slide" Target="/ppt/slides/slide5.xml" Id="Rc7a0dab4e9974086" /><Relationship Type="http://schemas.openxmlformats.org/officeDocument/2006/relationships/slide" Target="/ppt/slides/slide6.xml" Id="Rf0e5f7f95c914494" /><Relationship Type="http://schemas.openxmlformats.org/officeDocument/2006/relationships/slide" Target="/ppt/slides/slide7.xml" Id="R9a8a5a9c7e4c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7afbed94d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f73f75d004730" /><Relationship Type="http://schemas.openxmlformats.org/officeDocument/2006/relationships/theme" Target="/ppt/slideMasters/theme/theme1.xml" Id="R49e59daa0077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f73f75d00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e6e9f7743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cf7872d86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9fdaadaca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3b131b4f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3d293c15f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11668ebc2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9b1be0285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HANSKY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HANSKY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HANSKY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HANSKY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HANSKY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HANSKY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1 113 505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HANSKY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HANSKY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Hansen, Bjørkevegen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2068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tore.hansen@vekstokonomi.no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889 214 562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HANSKY INVEST AS</a:t>
            </a:r>
          </a:p>
        </p:txBody>
      </p:sp>
    </p:spTree>
  </p:cSld>
  <p:clrMapOvr>
    <a:masterClrMapping xmlns:a="http://schemas.openxmlformats.org/drawingml/2006/main"/>
  </p:clrMapOvr>
</p:sld>
</file>