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989b56ffb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3bbea8b6c41d2"/>
  </p:sldMasterIdLst>
  <p:sldIdLst>
    <p:sldId xmlns:r="http://schemas.openxmlformats.org/officeDocument/2006/relationships" id="256" r:id="R3a2f53d17b8649d0"/>
    <p:sldId xmlns:r="http://schemas.openxmlformats.org/officeDocument/2006/relationships" id="257" r:id="R83c06ca720154380"/>
    <p:sldId xmlns:r="http://schemas.openxmlformats.org/officeDocument/2006/relationships" id="258" r:id="Red914156fd004c7f"/>
    <p:sldId xmlns:r="http://schemas.openxmlformats.org/officeDocument/2006/relationships" id="259" r:id="R359db6ab581a419c"/>
    <p:sldId xmlns:r="http://schemas.openxmlformats.org/officeDocument/2006/relationships" id="260" r:id="R2c74ab401e57424d"/>
    <p:sldId xmlns:r="http://schemas.openxmlformats.org/officeDocument/2006/relationships" id="261" r:id="R151cd83807204360"/>
    <p:sldId xmlns:r="http://schemas.openxmlformats.org/officeDocument/2006/relationships" id="262" r:id="R7ab26606146e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3bbea8b6c41d2" /><Relationship Type="http://schemas.openxmlformats.org/officeDocument/2006/relationships/slide" Target="/ppt/slides/slide1.xml" Id="R3a2f53d17b8649d0" /><Relationship Type="http://schemas.openxmlformats.org/officeDocument/2006/relationships/slide" Target="/ppt/slides/slide2.xml" Id="R83c06ca720154380" /><Relationship Type="http://schemas.openxmlformats.org/officeDocument/2006/relationships/slide" Target="/ppt/slides/slide3.xml" Id="Red914156fd004c7f" /><Relationship Type="http://schemas.openxmlformats.org/officeDocument/2006/relationships/slide" Target="/ppt/slides/slide4.xml" Id="R359db6ab581a419c" /><Relationship Type="http://schemas.openxmlformats.org/officeDocument/2006/relationships/slide" Target="/ppt/slides/slide5.xml" Id="R2c74ab401e57424d" /><Relationship Type="http://schemas.openxmlformats.org/officeDocument/2006/relationships/slide" Target="/ppt/slides/slide6.xml" Id="R151cd83807204360" /><Relationship Type="http://schemas.openxmlformats.org/officeDocument/2006/relationships/slide" Target="/ppt/slides/slide7.xml" Id="R7ab26606146e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cf478a5df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321f582d4c45" /><Relationship Type="http://schemas.openxmlformats.org/officeDocument/2006/relationships/theme" Target="/ppt/slideMasters/theme/theme1.xml" Id="R376bad7cbbca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b321f582d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e9028e98a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ed6c14d2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918d23a4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6475d16e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33f49c567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bc4e16787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a48dc0b3f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TROMA HOLDING AS ble etablert [år] og holder til i Heradsbygd.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MARI BODIL 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TROND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2415 Heradsbygd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889 216 522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TROMA HOLDING AS</a:t>
            </a:r>
          </a:p>
        </p:txBody>
      </p:sp>
    </p:spTree>
  </p:cSld>
  <p:clrMapOvr>
    <a:masterClrMapping xmlns:a="http://schemas.openxmlformats.org/drawingml/2006/main"/>
  </p:clrMapOvr>
</p:sld>
</file>