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e9632016d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c0c50dddb44ac"/>
  </p:sldMasterIdLst>
  <p:sldIdLst>
    <p:sldId xmlns:r="http://schemas.openxmlformats.org/officeDocument/2006/relationships" id="256" r:id="R34824ae3101e492e"/>
    <p:sldId xmlns:r="http://schemas.openxmlformats.org/officeDocument/2006/relationships" id="257" r:id="R7bd8b37ecbfa41dd"/>
    <p:sldId xmlns:r="http://schemas.openxmlformats.org/officeDocument/2006/relationships" id="258" r:id="Ra3a51bcb729f48ef"/>
    <p:sldId xmlns:r="http://schemas.openxmlformats.org/officeDocument/2006/relationships" id="259" r:id="R2980fa769770436c"/>
    <p:sldId xmlns:r="http://schemas.openxmlformats.org/officeDocument/2006/relationships" id="260" r:id="Red36a0ed57054b05"/>
    <p:sldId xmlns:r="http://schemas.openxmlformats.org/officeDocument/2006/relationships" id="261" r:id="R8384ddbe6a394b0f"/>
    <p:sldId xmlns:r="http://schemas.openxmlformats.org/officeDocument/2006/relationships" id="262" r:id="R2442caf6c29444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c0c50dddb44ac" /><Relationship Type="http://schemas.openxmlformats.org/officeDocument/2006/relationships/slide" Target="/ppt/slides/slide1.xml" Id="R34824ae3101e492e" /><Relationship Type="http://schemas.openxmlformats.org/officeDocument/2006/relationships/slide" Target="/ppt/slides/slide2.xml" Id="R7bd8b37ecbfa41dd" /><Relationship Type="http://schemas.openxmlformats.org/officeDocument/2006/relationships/slide" Target="/ppt/slides/slide3.xml" Id="Ra3a51bcb729f48ef" /><Relationship Type="http://schemas.openxmlformats.org/officeDocument/2006/relationships/slide" Target="/ppt/slides/slide4.xml" Id="R2980fa769770436c" /><Relationship Type="http://schemas.openxmlformats.org/officeDocument/2006/relationships/slide" Target="/ppt/slides/slide5.xml" Id="Red36a0ed57054b05" /><Relationship Type="http://schemas.openxmlformats.org/officeDocument/2006/relationships/slide" Target="/ppt/slides/slide6.xml" Id="R8384ddbe6a394b0f" /><Relationship Type="http://schemas.openxmlformats.org/officeDocument/2006/relationships/slide" Target="/ppt/slides/slide7.xml" Id="R2442caf6c29444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fd512a9a8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e353a05484ddb" /><Relationship Type="http://schemas.openxmlformats.org/officeDocument/2006/relationships/theme" Target="/ppt/slideMasters/theme/theme1.xml" Id="R87e8aa66edc849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e353a0548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636a21b8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5c536f97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3976e32e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c6df9722341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da28ffb14d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80615f824b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9838ab2be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FRAFJORD TOR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Berlandsveien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889 219 882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HOLDING AS</a:t>
            </a:r>
          </a:p>
        </p:txBody>
      </p:sp>
    </p:spTree>
  </p:cSld>
  <p:clrMapOvr>
    <a:masterClrMapping xmlns:a="http://schemas.openxmlformats.org/drawingml/2006/main"/>
  </p:clrMapOvr>
</p:sld>
</file>