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198df7eff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80e69da7e94b25"/>
  </p:sldMasterIdLst>
  <p:sldIdLst>
    <p:sldId xmlns:r="http://schemas.openxmlformats.org/officeDocument/2006/relationships" id="256" r:id="Rdf8c9a20466e447d"/>
    <p:sldId xmlns:r="http://schemas.openxmlformats.org/officeDocument/2006/relationships" id="257" r:id="R5297221f15c3457a"/>
    <p:sldId xmlns:r="http://schemas.openxmlformats.org/officeDocument/2006/relationships" id="258" r:id="R3f6fff2472a54192"/>
    <p:sldId xmlns:r="http://schemas.openxmlformats.org/officeDocument/2006/relationships" id="259" r:id="Rc322d2b8275b4174"/>
    <p:sldId xmlns:r="http://schemas.openxmlformats.org/officeDocument/2006/relationships" id="260" r:id="R4dee754d2d6e48a2"/>
    <p:sldId xmlns:r="http://schemas.openxmlformats.org/officeDocument/2006/relationships" id="261" r:id="R2a7713d90c1646ef"/>
    <p:sldId xmlns:r="http://schemas.openxmlformats.org/officeDocument/2006/relationships" id="262" r:id="R6c29966e0a63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0e69da7e94b25" /><Relationship Type="http://schemas.openxmlformats.org/officeDocument/2006/relationships/slide" Target="/ppt/slides/slide1.xml" Id="Rdf8c9a20466e447d" /><Relationship Type="http://schemas.openxmlformats.org/officeDocument/2006/relationships/slide" Target="/ppt/slides/slide2.xml" Id="R5297221f15c3457a" /><Relationship Type="http://schemas.openxmlformats.org/officeDocument/2006/relationships/slide" Target="/ppt/slides/slide3.xml" Id="R3f6fff2472a54192" /><Relationship Type="http://schemas.openxmlformats.org/officeDocument/2006/relationships/slide" Target="/ppt/slides/slide4.xml" Id="Rc322d2b8275b4174" /><Relationship Type="http://schemas.openxmlformats.org/officeDocument/2006/relationships/slide" Target="/ppt/slides/slide5.xml" Id="R4dee754d2d6e48a2" /><Relationship Type="http://schemas.openxmlformats.org/officeDocument/2006/relationships/slide" Target="/ppt/slides/slide6.xml" Id="R2a7713d90c1646ef" /><Relationship Type="http://schemas.openxmlformats.org/officeDocument/2006/relationships/slide" Target="/ppt/slides/slide7.xml" Id="R6c29966e0a63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31bcb7978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9d86f3ac34579" /><Relationship Type="http://schemas.openxmlformats.org/officeDocument/2006/relationships/theme" Target="/ppt/slideMasters/theme/theme1.xml" Id="Rd803e36554a1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9d86f3ac345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170e36b9c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c4e313837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b66be6779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4f7bfe1ba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efdfc4c91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cc6e1ff5248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bfb64ff50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58 671 598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Roland, Sjølystveien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889 222 182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