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61f7526e5b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e2368b0ad44f60"/>
  </p:sldMasterIdLst>
  <p:sldIdLst>
    <p:sldId xmlns:r="http://schemas.openxmlformats.org/officeDocument/2006/relationships" id="256" r:id="Rde04a5c8963e40ed"/>
    <p:sldId xmlns:r="http://schemas.openxmlformats.org/officeDocument/2006/relationships" id="257" r:id="Rbc90b96c606e4b0a"/>
    <p:sldId xmlns:r="http://schemas.openxmlformats.org/officeDocument/2006/relationships" id="258" r:id="R1cd7ca6faba04ce3"/>
    <p:sldId xmlns:r="http://schemas.openxmlformats.org/officeDocument/2006/relationships" id="259" r:id="Rad2ec6a1518644aa"/>
    <p:sldId xmlns:r="http://schemas.openxmlformats.org/officeDocument/2006/relationships" id="260" r:id="R3b9630333d984657"/>
    <p:sldId xmlns:r="http://schemas.openxmlformats.org/officeDocument/2006/relationships" id="261" r:id="R7a6efb05fc3a4626"/>
    <p:sldId xmlns:r="http://schemas.openxmlformats.org/officeDocument/2006/relationships" id="262" r:id="R6bf528b3d21c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2368b0ad44f60" /><Relationship Type="http://schemas.openxmlformats.org/officeDocument/2006/relationships/slide" Target="/ppt/slides/slide1.xml" Id="Rde04a5c8963e40ed" /><Relationship Type="http://schemas.openxmlformats.org/officeDocument/2006/relationships/slide" Target="/ppt/slides/slide2.xml" Id="Rbc90b96c606e4b0a" /><Relationship Type="http://schemas.openxmlformats.org/officeDocument/2006/relationships/slide" Target="/ppt/slides/slide3.xml" Id="R1cd7ca6faba04ce3" /><Relationship Type="http://schemas.openxmlformats.org/officeDocument/2006/relationships/slide" Target="/ppt/slides/slide4.xml" Id="Rad2ec6a1518644aa" /><Relationship Type="http://schemas.openxmlformats.org/officeDocument/2006/relationships/slide" Target="/ppt/slides/slide5.xml" Id="R3b9630333d984657" /><Relationship Type="http://schemas.openxmlformats.org/officeDocument/2006/relationships/slide" Target="/ppt/slides/slide6.xml" Id="R7a6efb05fc3a4626" /><Relationship Type="http://schemas.openxmlformats.org/officeDocument/2006/relationships/slide" Target="/ppt/slides/slide7.xml" Id="R6bf528b3d21c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30ba86015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6f15e034d4cbc" /><Relationship Type="http://schemas.openxmlformats.org/officeDocument/2006/relationships/theme" Target="/ppt/slideMasters/theme/theme1.xml" Id="R3657593d751b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6f15e034d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158fc6356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f68341d5f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c289b7bd8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51cc62dc9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e2be9f328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7feb406c4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dec54d7e4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GRAVER HOLDING AS ble etablert [år] og holder til i Leinstrand.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4 665 881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37 087 971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40 080 215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SVEIN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7083 Leinstrand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