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9db8ae1f9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f3774cf1846c3"/>
  </p:sldMasterIdLst>
  <p:sldIdLst>
    <p:sldId xmlns:r="http://schemas.openxmlformats.org/officeDocument/2006/relationships" id="256" r:id="R72a74450220945f6"/>
    <p:sldId xmlns:r="http://schemas.openxmlformats.org/officeDocument/2006/relationships" id="257" r:id="Rcc6c1204831845b5"/>
    <p:sldId xmlns:r="http://schemas.openxmlformats.org/officeDocument/2006/relationships" id="258" r:id="R47bdaa1d8c84408e"/>
    <p:sldId xmlns:r="http://schemas.openxmlformats.org/officeDocument/2006/relationships" id="259" r:id="R053cfc271b644e9e"/>
    <p:sldId xmlns:r="http://schemas.openxmlformats.org/officeDocument/2006/relationships" id="260" r:id="R0d2835128d70401b"/>
    <p:sldId xmlns:r="http://schemas.openxmlformats.org/officeDocument/2006/relationships" id="261" r:id="R23877704cea0429c"/>
    <p:sldId xmlns:r="http://schemas.openxmlformats.org/officeDocument/2006/relationships" id="262" r:id="Rae27a232176d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f3774cf1846c3" /><Relationship Type="http://schemas.openxmlformats.org/officeDocument/2006/relationships/slide" Target="/ppt/slides/slide1.xml" Id="R72a74450220945f6" /><Relationship Type="http://schemas.openxmlformats.org/officeDocument/2006/relationships/slide" Target="/ppt/slides/slide2.xml" Id="Rcc6c1204831845b5" /><Relationship Type="http://schemas.openxmlformats.org/officeDocument/2006/relationships/slide" Target="/ppt/slides/slide3.xml" Id="R47bdaa1d8c84408e" /><Relationship Type="http://schemas.openxmlformats.org/officeDocument/2006/relationships/slide" Target="/ppt/slides/slide4.xml" Id="R053cfc271b644e9e" /><Relationship Type="http://schemas.openxmlformats.org/officeDocument/2006/relationships/slide" Target="/ppt/slides/slide5.xml" Id="R0d2835128d70401b" /><Relationship Type="http://schemas.openxmlformats.org/officeDocument/2006/relationships/slide" Target="/ppt/slides/slide6.xml" Id="R23877704cea0429c" /><Relationship Type="http://schemas.openxmlformats.org/officeDocument/2006/relationships/slide" Target="/ppt/slides/slide7.xml" Id="Rae27a232176d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2e15e44b8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dc69cc994b4b" /><Relationship Type="http://schemas.openxmlformats.org/officeDocument/2006/relationships/theme" Target="/ppt/slideMasters/theme/theme1.xml" Id="Rf7e59e99942e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9dc69cc99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651ae675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bb1336dc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f16591ee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e5f5b0553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055e3d99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90d46a542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31b83bc0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26 929 007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ROLF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Vestgrensa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889 223 332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