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a9b42bbac94f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7c09834b514431"/>
  </p:sldMasterIdLst>
  <p:sldIdLst>
    <p:sldId xmlns:r="http://schemas.openxmlformats.org/officeDocument/2006/relationships" id="256" r:id="Raaf194edfcc340cd"/>
    <p:sldId xmlns:r="http://schemas.openxmlformats.org/officeDocument/2006/relationships" id="257" r:id="R63b57a518fc04b09"/>
    <p:sldId xmlns:r="http://schemas.openxmlformats.org/officeDocument/2006/relationships" id="258" r:id="Rac52d55d88f64622"/>
    <p:sldId xmlns:r="http://schemas.openxmlformats.org/officeDocument/2006/relationships" id="259" r:id="Rdf1878b570d342c4"/>
    <p:sldId xmlns:r="http://schemas.openxmlformats.org/officeDocument/2006/relationships" id="260" r:id="Rd580bde63b464a42"/>
    <p:sldId xmlns:r="http://schemas.openxmlformats.org/officeDocument/2006/relationships" id="261" r:id="Rcd5fd0fc28c7455c"/>
    <p:sldId xmlns:r="http://schemas.openxmlformats.org/officeDocument/2006/relationships" id="262" r:id="R21891ba49bd24f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7c09834b514431" /><Relationship Type="http://schemas.openxmlformats.org/officeDocument/2006/relationships/slide" Target="/ppt/slides/slide1.xml" Id="Raaf194edfcc340cd" /><Relationship Type="http://schemas.openxmlformats.org/officeDocument/2006/relationships/slide" Target="/ppt/slides/slide2.xml" Id="R63b57a518fc04b09" /><Relationship Type="http://schemas.openxmlformats.org/officeDocument/2006/relationships/slide" Target="/ppt/slides/slide3.xml" Id="Rac52d55d88f64622" /><Relationship Type="http://schemas.openxmlformats.org/officeDocument/2006/relationships/slide" Target="/ppt/slides/slide4.xml" Id="Rdf1878b570d342c4" /><Relationship Type="http://schemas.openxmlformats.org/officeDocument/2006/relationships/slide" Target="/ppt/slides/slide5.xml" Id="Rd580bde63b464a42" /><Relationship Type="http://schemas.openxmlformats.org/officeDocument/2006/relationships/slide" Target="/ppt/slides/slide6.xml" Id="Rcd5fd0fc28c7455c" /><Relationship Type="http://schemas.openxmlformats.org/officeDocument/2006/relationships/slide" Target="/ppt/slides/slide7.xml" Id="R21891ba49bd24f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94b39863fa4c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fac2f085d4f5d" /><Relationship Type="http://schemas.openxmlformats.org/officeDocument/2006/relationships/theme" Target="/ppt/slideMasters/theme/theme1.xml" Id="R91ac00779dae48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efac2f085d4f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97df7d4e242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aa47450b841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f18b0079a47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f890e161843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26105a99c4f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204c1a7d243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cf41bf6604a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HW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HW HOLDING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985 029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1 672 268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2 179 887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HELÉN WINDSVOLL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Linståveien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3683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889 224 142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HW HOLDING AS</a:t>
            </a:r>
          </a:p>
        </p:txBody>
      </p:sp>
    </p:spTree>
  </p:cSld>
  <p:clrMapOvr>
    <a:masterClrMapping xmlns:a="http://schemas.openxmlformats.org/drawingml/2006/main"/>
  </p:clrMapOvr>
</p:sld>
</file>