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f40aeaa6f843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a1741dc72e44c0"/>
  </p:sldMasterIdLst>
  <p:sldIdLst>
    <p:sldId xmlns:r="http://schemas.openxmlformats.org/officeDocument/2006/relationships" id="256" r:id="R2b0abc184bb644e4"/>
    <p:sldId xmlns:r="http://schemas.openxmlformats.org/officeDocument/2006/relationships" id="257" r:id="Ra02424db8aa04768"/>
    <p:sldId xmlns:r="http://schemas.openxmlformats.org/officeDocument/2006/relationships" id="258" r:id="R66fa087e28734916"/>
    <p:sldId xmlns:r="http://schemas.openxmlformats.org/officeDocument/2006/relationships" id="259" r:id="R32bd4211c08c4434"/>
    <p:sldId xmlns:r="http://schemas.openxmlformats.org/officeDocument/2006/relationships" id="260" r:id="Rf0e41d39b6224524"/>
    <p:sldId xmlns:r="http://schemas.openxmlformats.org/officeDocument/2006/relationships" id="261" r:id="R71455c9511f14c7d"/>
    <p:sldId xmlns:r="http://schemas.openxmlformats.org/officeDocument/2006/relationships" id="262" r:id="R56e913afafc746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a1741dc72e44c0" /><Relationship Type="http://schemas.openxmlformats.org/officeDocument/2006/relationships/slide" Target="/ppt/slides/slide1.xml" Id="R2b0abc184bb644e4" /><Relationship Type="http://schemas.openxmlformats.org/officeDocument/2006/relationships/slide" Target="/ppt/slides/slide2.xml" Id="Ra02424db8aa04768" /><Relationship Type="http://schemas.openxmlformats.org/officeDocument/2006/relationships/slide" Target="/ppt/slides/slide3.xml" Id="R66fa087e28734916" /><Relationship Type="http://schemas.openxmlformats.org/officeDocument/2006/relationships/slide" Target="/ppt/slides/slide4.xml" Id="R32bd4211c08c4434" /><Relationship Type="http://schemas.openxmlformats.org/officeDocument/2006/relationships/slide" Target="/ppt/slides/slide5.xml" Id="Rf0e41d39b6224524" /><Relationship Type="http://schemas.openxmlformats.org/officeDocument/2006/relationships/slide" Target="/ppt/slides/slide6.xml" Id="R71455c9511f14c7d" /><Relationship Type="http://schemas.openxmlformats.org/officeDocument/2006/relationships/slide" Target="/ppt/slides/slide7.xml" Id="R56e913afafc746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52c9d171f14f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c60a074de4852" /><Relationship Type="http://schemas.openxmlformats.org/officeDocument/2006/relationships/theme" Target="/ppt/slideMasters/theme/theme1.xml" Id="R6d7c9723f53645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4c60a074de48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6e00af0e944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db5829a9c49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c61b1687740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2b2f375ae41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ffbbb5b9846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d477f25c04d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426d2ee3b42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OLFA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OLFA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55 237 918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4 167 727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59 862 195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FALLAN  –  54,4 %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FALLAN  –  22,8 %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FALLAN STRAND  –  22,8 %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OLFA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889 228 172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OLFA HOLDING AS</a:t>
            </a:r>
          </a:p>
        </p:txBody>
      </p:sp>
    </p:spTree>
  </p:cSld>
  <p:clrMapOvr>
    <a:masterClrMapping xmlns:a="http://schemas.openxmlformats.org/drawingml/2006/main"/>
  </p:clrMapOvr>
</p:sld>
</file>