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fc9552e94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70378f45f4622"/>
  </p:sldMasterIdLst>
  <p:sldIdLst>
    <p:sldId xmlns:r="http://schemas.openxmlformats.org/officeDocument/2006/relationships" id="256" r:id="R654f857b319f43e0"/>
    <p:sldId xmlns:r="http://schemas.openxmlformats.org/officeDocument/2006/relationships" id="257" r:id="R4051701e85ae4d8f"/>
    <p:sldId xmlns:r="http://schemas.openxmlformats.org/officeDocument/2006/relationships" id="258" r:id="Raaaaa383d09a4aab"/>
    <p:sldId xmlns:r="http://schemas.openxmlformats.org/officeDocument/2006/relationships" id="259" r:id="R59974409956a4d19"/>
    <p:sldId xmlns:r="http://schemas.openxmlformats.org/officeDocument/2006/relationships" id="260" r:id="Rf6ec42d61f0a4392"/>
    <p:sldId xmlns:r="http://schemas.openxmlformats.org/officeDocument/2006/relationships" id="261" r:id="Rc39cb35f18ef4231"/>
    <p:sldId xmlns:r="http://schemas.openxmlformats.org/officeDocument/2006/relationships" id="262" r:id="Rf326e4bd155f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70378f45f4622" /><Relationship Type="http://schemas.openxmlformats.org/officeDocument/2006/relationships/slide" Target="/ppt/slides/slide1.xml" Id="R654f857b319f43e0" /><Relationship Type="http://schemas.openxmlformats.org/officeDocument/2006/relationships/slide" Target="/ppt/slides/slide2.xml" Id="R4051701e85ae4d8f" /><Relationship Type="http://schemas.openxmlformats.org/officeDocument/2006/relationships/slide" Target="/ppt/slides/slide3.xml" Id="Raaaaa383d09a4aab" /><Relationship Type="http://schemas.openxmlformats.org/officeDocument/2006/relationships/slide" Target="/ppt/slides/slide4.xml" Id="R59974409956a4d19" /><Relationship Type="http://schemas.openxmlformats.org/officeDocument/2006/relationships/slide" Target="/ppt/slides/slide5.xml" Id="Rf6ec42d61f0a4392" /><Relationship Type="http://schemas.openxmlformats.org/officeDocument/2006/relationships/slide" Target="/ppt/slides/slide6.xml" Id="Rc39cb35f18ef4231" /><Relationship Type="http://schemas.openxmlformats.org/officeDocument/2006/relationships/slide" Target="/ppt/slides/slide7.xml" Id="Rf326e4bd155f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71723f6f6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7018eb90b4bca" /><Relationship Type="http://schemas.openxmlformats.org/officeDocument/2006/relationships/theme" Target="/ppt/slideMasters/theme/theme1.xml" Id="Rf6a7ce630696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7018eb90b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b9b6226f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eeb41a4c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347caf17d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2d8cd43ac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035768e2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d53532e2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0a06e181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STÅLE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JØRN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