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e4f8137eb4e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e4f1787414e28"/>
  </p:sldMasterIdLst>
  <p:sldIdLst>
    <p:sldId xmlns:r="http://schemas.openxmlformats.org/officeDocument/2006/relationships" id="256" r:id="R4f0f686aaf2240c4"/>
    <p:sldId xmlns:r="http://schemas.openxmlformats.org/officeDocument/2006/relationships" id="257" r:id="R0db86ce808a944b7"/>
    <p:sldId xmlns:r="http://schemas.openxmlformats.org/officeDocument/2006/relationships" id="258" r:id="R49d698bac4d44ee9"/>
    <p:sldId xmlns:r="http://schemas.openxmlformats.org/officeDocument/2006/relationships" id="259" r:id="R43266eff17fd4566"/>
    <p:sldId xmlns:r="http://schemas.openxmlformats.org/officeDocument/2006/relationships" id="260" r:id="R3db03042861b4078"/>
    <p:sldId xmlns:r="http://schemas.openxmlformats.org/officeDocument/2006/relationships" id="261" r:id="Rd1fd752f9f77447d"/>
    <p:sldId xmlns:r="http://schemas.openxmlformats.org/officeDocument/2006/relationships" id="262" r:id="Rcf4bdf2533e547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e4f1787414e28" /><Relationship Type="http://schemas.openxmlformats.org/officeDocument/2006/relationships/slide" Target="/ppt/slides/slide1.xml" Id="R4f0f686aaf2240c4" /><Relationship Type="http://schemas.openxmlformats.org/officeDocument/2006/relationships/slide" Target="/ppt/slides/slide2.xml" Id="R0db86ce808a944b7" /><Relationship Type="http://schemas.openxmlformats.org/officeDocument/2006/relationships/slide" Target="/ppt/slides/slide3.xml" Id="R49d698bac4d44ee9" /><Relationship Type="http://schemas.openxmlformats.org/officeDocument/2006/relationships/slide" Target="/ppt/slides/slide4.xml" Id="R43266eff17fd4566" /><Relationship Type="http://schemas.openxmlformats.org/officeDocument/2006/relationships/slide" Target="/ppt/slides/slide5.xml" Id="R3db03042861b4078" /><Relationship Type="http://schemas.openxmlformats.org/officeDocument/2006/relationships/slide" Target="/ppt/slides/slide6.xml" Id="Rd1fd752f9f77447d" /><Relationship Type="http://schemas.openxmlformats.org/officeDocument/2006/relationships/slide" Target="/ppt/slides/slide7.xml" Id="Rcf4bdf2533e547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bb616cfa043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202409f3b4b11" /><Relationship Type="http://schemas.openxmlformats.org/officeDocument/2006/relationships/theme" Target="/ppt/slideMasters/theme/theme1.xml" Id="R6397eb6134bd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202409f3b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4fa5bf1fb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5f83f8f99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2a1fe3f73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770c5cee9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0bc85cd7043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3319ae84a40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8edc0af0945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JMC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3 254 945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16 494 916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17 474 818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889 229 292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HOLDING AS</a:t>
            </a:r>
          </a:p>
        </p:txBody>
      </p:sp>
    </p:spTree>
  </p:cSld>
  <p:clrMapOvr>
    <a:masterClrMapping xmlns:a="http://schemas.openxmlformats.org/drawingml/2006/main"/>
  </p:clrMapOvr>
</p:sld>
</file>