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d10b08cd5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d9baa07e64241"/>
  </p:sldMasterIdLst>
  <p:sldIdLst>
    <p:sldId xmlns:r="http://schemas.openxmlformats.org/officeDocument/2006/relationships" id="256" r:id="R4ea559be8ff043ff"/>
    <p:sldId xmlns:r="http://schemas.openxmlformats.org/officeDocument/2006/relationships" id="257" r:id="Rd7342c49527943df"/>
    <p:sldId xmlns:r="http://schemas.openxmlformats.org/officeDocument/2006/relationships" id="258" r:id="R61a783b96a0e4e17"/>
    <p:sldId xmlns:r="http://schemas.openxmlformats.org/officeDocument/2006/relationships" id="259" r:id="R77039e0ae08f4b76"/>
    <p:sldId xmlns:r="http://schemas.openxmlformats.org/officeDocument/2006/relationships" id="260" r:id="R5dc43e8e84bc4685"/>
    <p:sldId xmlns:r="http://schemas.openxmlformats.org/officeDocument/2006/relationships" id="261" r:id="R8ea9d1808e644bb3"/>
    <p:sldId xmlns:r="http://schemas.openxmlformats.org/officeDocument/2006/relationships" id="262" r:id="R1cb48e7dd779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d9baa07e64241" /><Relationship Type="http://schemas.openxmlformats.org/officeDocument/2006/relationships/slide" Target="/ppt/slides/slide1.xml" Id="R4ea559be8ff043ff" /><Relationship Type="http://schemas.openxmlformats.org/officeDocument/2006/relationships/slide" Target="/ppt/slides/slide2.xml" Id="Rd7342c49527943df" /><Relationship Type="http://schemas.openxmlformats.org/officeDocument/2006/relationships/slide" Target="/ppt/slides/slide3.xml" Id="R61a783b96a0e4e17" /><Relationship Type="http://schemas.openxmlformats.org/officeDocument/2006/relationships/slide" Target="/ppt/slides/slide4.xml" Id="R77039e0ae08f4b76" /><Relationship Type="http://schemas.openxmlformats.org/officeDocument/2006/relationships/slide" Target="/ppt/slides/slide5.xml" Id="R5dc43e8e84bc4685" /><Relationship Type="http://schemas.openxmlformats.org/officeDocument/2006/relationships/slide" Target="/ppt/slides/slide6.xml" Id="R8ea9d1808e644bb3" /><Relationship Type="http://schemas.openxmlformats.org/officeDocument/2006/relationships/slide" Target="/ppt/slides/slide7.xml" Id="R1cb48e7dd779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d1fab5dd1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418a9194c431e" /><Relationship Type="http://schemas.openxmlformats.org/officeDocument/2006/relationships/theme" Target="/ppt/slideMasters/theme/theme1.xml" Id="R16f6ff6f0ff446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418a9194c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7e55231f8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9f4987340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e09718a7f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42cdaad84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3d7ea3ffd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fc5b8a12c4a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7b2e1528f43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42 777 202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50 223 706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trygve@wergeland.com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889 229 942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