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313bdfab274e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6050b17f464f46"/>
  </p:sldMasterIdLst>
  <p:sldIdLst>
    <p:sldId xmlns:r="http://schemas.openxmlformats.org/officeDocument/2006/relationships" id="256" r:id="R3a09297563b74942"/>
    <p:sldId xmlns:r="http://schemas.openxmlformats.org/officeDocument/2006/relationships" id="257" r:id="R02457eb9a36d4c40"/>
    <p:sldId xmlns:r="http://schemas.openxmlformats.org/officeDocument/2006/relationships" id="258" r:id="Rdfabdc1350ce4792"/>
    <p:sldId xmlns:r="http://schemas.openxmlformats.org/officeDocument/2006/relationships" id="259" r:id="Rd699431878824ad6"/>
    <p:sldId xmlns:r="http://schemas.openxmlformats.org/officeDocument/2006/relationships" id="260" r:id="R721733028602470b"/>
    <p:sldId xmlns:r="http://schemas.openxmlformats.org/officeDocument/2006/relationships" id="261" r:id="Rb9c69f1843514ed4"/>
    <p:sldId xmlns:r="http://schemas.openxmlformats.org/officeDocument/2006/relationships" id="262" r:id="Rba23ba232af942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6050b17f464f46" /><Relationship Type="http://schemas.openxmlformats.org/officeDocument/2006/relationships/slide" Target="/ppt/slides/slide1.xml" Id="R3a09297563b74942" /><Relationship Type="http://schemas.openxmlformats.org/officeDocument/2006/relationships/slide" Target="/ppt/slides/slide2.xml" Id="R02457eb9a36d4c40" /><Relationship Type="http://schemas.openxmlformats.org/officeDocument/2006/relationships/slide" Target="/ppt/slides/slide3.xml" Id="Rdfabdc1350ce4792" /><Relationship Type="http://schemas.openxmlformats.org/officeDocument/2006/relationships/slide" Target="/ppt/slides/slide4.xml" Id="Rd699431878824ad6" /><Relationship Type="http://schemas.openxmlformats.org/officeDocument/2006/relationships/slide" Target="/ppt/slides/slide5.xml" Id="R721733028602470b" /><Relationship Type="http://schemas.openxmlformats.org/officeDocument/2006/relationships/slide" Target="/ppt/slides/slide6.xml" Id="Rb9c69f1843514ed4" /><Relationship Type="http://schemas.openxmlformats.org/officeDocument/2006/relationships/slide" Target="/ppt/slides/slide7.xml" Id="Rba23ba232af942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b29a7185f240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a1b0e17284bfd" /><Relationship Type="http://schemas.openxmlformats.org/officeDocument/2006/relationships/theme" Target="/ppt/slideMasters/theme/theme1.xml" Id="R8722bf2dd2744c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ca1b0e17284b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00befe15a47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4c1cec5bd4a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8886427c641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0114eee2d41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df951663842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a0806ecad4d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850c823b445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RIGAR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RIGAR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348 803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1 933 716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2 047 720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PETERSEN ARILD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PETERSEN RIGMOR SKEIE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Regimentsvegen 225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5705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14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889 233 192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