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2a55aabab446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482722c06346fa"/>
  </p:sldMasterIdLst>
  <p:sldIdLst>
    <p:sldId xmlns:r="http://schemas.openxmlformats.org/officeDocument/2006/relationships" id="256" r:id="Rf2af5961545f450e"/>
    <p:sldId xmlns:r="http://schemas.openxmlformats.org/officeDocument/2006/relationships" id="257" r:id="Rd639eb28d3bf411a"/>
    <p:sldId xmlns:r="http://schemas.openxmlformats.org/officeDocument/2006/relationships" id="258" r:id="R80e27ff88b8c41b6"/>
    <p:sldId xmlns:r="http://schemas.openxmlformats.org/officeDocument/2006/relationships" id="259" r:id="Ref76ddd26c734c32"/>
    <p:sldId xmlns:r="http://schemas.openxmlformats.org/officeDocument/2006/relationships" id="260" r:id="R0317fa85f34a40c8"/>
    <p:sldId xmlns:r="http://schemas.openxmlformats.org/officeDocument/2006/relationships" id="261" r:id="Re898f6d068094deb"/>
    <p:sldId xmlns:r="http://schemas.openxmlformats.org/officeDocument/2006/relationships" id="262" r:id="R4e8dabb449f149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482722c06346fa" /><Relationship Type="http://schemas.openxmlformats.org/officeDocument/2006/relationships/slide" Target="/ppt/slides/slide1.xml" Id="Rf2af5961545f450e" /><Relationship Type="http://schemas.openxmlformats.org/officeDocument/2006/relationships/slide" Target="/ppt/slides/slide2.xml" Id="Rd639eb28d3bf411a" /><Relationship Type="http://schemas.openxmlformats.org/officeDocument/2006/relationships/slide" Target="/ppt/slides/slide3.xml" Id="R80e27ff88b8c41b6" /><Relationship Type="http://schemas.openxmlformats.org/officeDocument/2006/relationships/slide" Target="/ppt/slides/slide4.xml" Id="Ref76ddd26c734c32" /><Relationship Type="http://schemas.openxmlformats.org/officeDocument/2006/relationships/slide" Target="/ppt/slides/slide5.xml" Id="R0317fa85f34a40c8" /><Relationship Type="http://schemas.openxmlformats.org/officeDocument/2006/relationships/slide" Target="/ppt/slides/slide6.xml" Id="Re898f6d068094deb" /><Relationship Type="http://schemas.openxmlformats.org/officeDocument/2006/relationships/slide" Target="/ppt/slides/slide7.xml" Id="R4e8dabb449f149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d08c1253774a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82965b5bd482e" /><Relationship Type="http://schemas.openxmlformats.org/officeDocument/2006/relationships/theme" Target="/ppt/slideMasters/theme/theme1.xml" Id="R3e395488fa0d46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882965b5bd48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6e4d419034b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2c34956b342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a1de3db3b4e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63dc8f54447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36cb2579943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2db4014a34f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d43bced4c42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MEININGEN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MEININGEN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MEININGEN HOLDING AS ble etablert [år] og holder til i Lora.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MEININGEN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MEININGEN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MEININGEN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159 874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6 703 067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7 794 635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MEININGEN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JØRGEN MEININGEN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MEININGEN RANDSTED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ERIK MEININGEN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ERIK MEININGEN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MEININGEN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Stavheimsgrende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2666 Lora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24 37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kjellerik@meiningen.no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889 234 652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MEININGEN HOLDING AS</a:t>
            </a:r>
          </a:p>
        </p:txBody>
      </p:sp>
    </p:spTree>
  </p:cSld>
  <p:clrMapOvr>
    <a:masterClrMapping xmlns:a="http://schemas.openxmlformats.org/drawingml/2006/main"/>
  </p:clrMapOvr>
</p:sld>
</file>