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bfb1f0515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b6e8c80dc433b"/>
  </p:sldMasterIdLst>
  <p:sldIdLst>
    <p:sldId xmlns:r="http://schemas.openxmlformats.org/officeDocument/2006/relationships" id="256" r:id="R2d2ce96ed12a4dfa"/>
    <p:sldId xmlns:r="http://schemas.openxmlformats.org/officeDocument/2006/relationships" id="257" r:id="Rad19a91251f5481f"/>
    <p:sldId xmlns:r="http://schemas.openxmlformats.org/officeDocument/2006/relationships" id="258" r:id="R45c6400ed62540b8"/>
    <p:sldId xmlns:r="http://schemas.openxmlformats.org/officeDocument/2006/relationships" id="259" r:id="Rce49818888a645e6"/>
    <p:sldId xmlns:r="http://schemas.openxmlformats.org/officeDocument/2006/relationships" id="260" r:id="R448b337ebe2a4b67"/>
    <p:sldId xmlns:r="http://schemas.openxmlformats.org/officeDocument/2006/relationships" id="261" r:id="R96e2fd4d748b4f8b"/>
    <p:sldId xmlns:r="http://schemas.openxmlformats.org/officeDocument/2006/relationships" id="262" r:id="R5ed36c5e315a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b6e8c80dc433b" /><Relationship Type="http://schemas.openxmlformats.org/officeDocument/2006/relationships/slide" Target="/ppt/slides/slide1.xml" Id="R2d2ce96ed12a4dfa" /><Relationship Type="http://schemas.openxmlformats.org/officeDocument/2006/relationships/slide" Target="/ppt/slides/slide2.xml" Id="Rad19a91251f5481f" /><Relationship Type="http://schemas.openxmlformats.org/officeDocument/2006/relationships/slide" Target="/ppt/slides/slide3.xml" Id="R45c6400ed62540b8" /><Relationship Type="http://schemas.openxmlformats.org/officeDocument/2006/relationships/slide" Target="/ppt/slides/slide4.xml" Id="Rce49818888a645e6" /><Relationship Type="http://schemas.openxmlformats.org/officeDocument/2006/relationships/slide" Target="/ppt/slides/slide5.xml" Id="R448b337ebe2a4b67" /><Relationship Type="http://schemas.openxmlformats.org/officeDocument/2006/relationships/slide" Target="/ppt/slides/slide6.xml" Id="R96e2fd4d748b4f8b" /><Relationship Type="http://schemas.openxmlformats.org/officeDocument/2006/relationships/slide" Target="/ppt/slides/slide7.xml" Id="R5ed36c5e315a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36bacda8c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dcf2f1da4224" /><Relationship Type="http://schemas.openxmlformats.org/officeDocument/2006/relationships/theme" Target="/ppt/slideMasters/theme/theme1.xml" Id="R83a9522ae241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2dcf2f1da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f94a0f2f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7383ccf9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8c03d7b4f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664010d3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8c234e93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01b372e9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9090c81a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STILLAS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STILLAS HOLDING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RUNE ATLE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HELGE RASMUS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SIGVE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Svennerudveien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HOLDING AS</a:t>
            </a:r>
          </a:p>
        </p:txBody>
      </p:sp>
    </p:spTree>
  </p:cSld>
  <p:clrMapOvr>
    <a:masterClrMapping xmlns:a="http://schemas.openxmlformats.org/drawingml/2006/main"/>
  </p:clrMapOvr>
</p:sld>
</file>