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95df067546d405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9d0eb4c07d442bc"/>
  </p:sldMasterIdLst>
  <p:sldIdLst>
    <p:sldId xmlns:r="http://schemas.openxmlformats.org/officeDocument/2006/relationships" id="256" r:id="R844c2a2e5f96493a"/>
    <p:sldId xmlns:r="http://schemas.openxmlformats.org/officeDocument/2006/relationships" id="257" r:id="R7182f9902ae94b7a"/>
    <p:sldId xmlns:r="http://schemas.openxmlformats.org/officeDocument/2006/relationships" id="258" r:id="R4cc01e09f56a4697"/>
    <p:sldId xmlns:r="http://schemas.openxmlformats.org/officeDocument/2006/relationships" id="259" r:id="R882ecebcead14112"/>
    <p:sldId xmlns:r="http://schemas.openxmlformats.org/officeDocument/2006/relationships" id="260" r:id="Rdc3cecbbcdb74f0f"/>
    <p:sldId xmlns:r="http://schemas.openxmlformats.org/officeDocument/2006/relationships" id="261" r:id="R80ef1f7ed28c4a2d"/>
    <p:sldId xmlns:r="http://schemas.openxmlformats.org/officeDocument/2006/relationships" id="262" r:id="Rf76e4519d7ce4f8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9d0eb4c07d442bc" /><Relationship Type="http://schemas.openxmlformats.org/officeDocument/2006/relationships/slide" Target="/ppt/slides/slide1.xml" Id="R844c2a2e5f96493a" /><Relationship Type="http://schemas.openxmlformats.org/officeDocument/2006/relationships/slide" Target="/ppt/slides/slide2.xml" Id="R7182f9902ae94b7a" /><Relationship Type="http://schemas.openxmlformats.org/officeDocument/2006/relationships/slide" Target="/ppt/slides/slide3.xml" Id="R4cc01e09f56a4697" /><Relationship Type="http://schemas.openxmlformats.org/officeDocument/2006/relationships/slide" Target="/ppt/slides/slide4.xml" Id="R882ecebcead14112" /><Relationship Type="http://schemas.openxmlformats.org/officeDocument/2006/relationships/slide" Target="/ppt/slides/slide5.xml" Id="Rdc3cecbbcdb74f0f" /><Relationship Type="http://schemas.openxmlformats.org/officeDocument/2006/relationships/slide" Target="/ppt/slides/slide6.xml" Id="R80ef1f7ed28c4a2d" /><Relationship Type="http://schemas.openxmlformats.org/officeDocument/2006/relationships/slide" Target="/ppt/slides/slide7.xml" Id="Rf76e4519d7ce4f8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d05d62865ec4ba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bc1829dbeb4cd1" /><Relationship Type="http://schemas.openxmlformats.org/officeDocument/2006/relationships/theme" Target="/ppt/slideMasters/theme/theme1.xml" Id="Rec02f05edcd442b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bbc1829dbeb4cd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f020a00c11456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52a3e20cd3412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d75e902361417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69c3965fc9444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9cf199a429461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0beecd4aee4bb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2f7082763849e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J&amp;KE SAMPORT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J&amp;KE SAMPORT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J&amp;KE SAMPORT AS ble etablert [år] og holder til i Frekhaug.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J&amp;KE SAMPORT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J&amp;KE SAMPORT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J&amp;KE SAMPORT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−123 795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1 733 493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25 255 426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27 874 945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J&amp;KE SAMPORT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JOSTEIN ELDØY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MARIT ELDØY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SIGVE ELDØY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JOSTEIN ELDØY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J&amp;KE SAMPORT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Galtenesvegen 21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5918 Frekhaug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889 237 562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J&amp;KE SAMPORT AS</a:t>
            </a:r>
          </a:p>
        </p:txBody>
      </p:sp>
    </p:spTree>
  </p:cSld>
  <p:clrMapOvr>
    <a:masterClrMapping xmlns:a="http://schemas.openxmlformats.org/drawingml/2006/main"/>
  </p:clrMapOvr>
</p:sld>
</file>