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dce80966b843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7df4eccbef47a3"/>
  </p:sldMasterIdLst>
  <p:sldIdLst>
    <p:sldId xmlns:r="http://schemas.openxmlformats.org/officeDocument/2006/relationships" id="256" r:id="Raed1a9622a1248cf"/>
    <p:sldId xmlns:r="http://schemas.openxmlformats.org/officeDocument/2006/relationships" id="257" r:id="R389b9f0211194db3"/>
    <p:sldId xmlns:r="http://schemas.openxmlformats.org/officeDocument/2006/relationships" id="258" r:id="Ra2a8bed5b1764303"/>
    <p:sldId xmlns:r="http://schemas.openxmlformats.org/officeDocument/2006/relationships" id="259" r:id="Rfa7450e032a94214"/>
    <p:sldId xmlns:r="http://schemas.openxmlformats.org/officeDocument/2006/relationships" id="260" r:id="Rdab70ee7332840e7"/>
    <p:sldId xmlns:r="http://schemas.openxmlformats.org/officeDocument/2006/relationships" id="261" r:id="R02262eb11984487b"/>
    <p:sldId xmlns:r="http://schemas.openxmlformats.org/officeDocument/2006/relationships" id="262" r:id="Rf66f29cb0eab49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df4eccbef47a3" /><Relationship Type="http://schemas.openxmlformats.org/officeDocument/2006/relationships/slide" Target="/ppt/slides/slide1.xml" Id="Raed1a9622a1248cf" /><Relationship Type="http://schemas.openxmlformats.org/officeDocument/2006/relationships/slide" Target="/ppt/slides/slide2.xml" Id="R389b9f0211194db3" /><Relationship Type="http://schemas.openxmlformats.org/officeDocument/2006/relationships/slide" Target="/ppt/slides/slide3.xml" Id="Ra2a8bed5b1764303" /><Relationship Type="http://schemas.openxmlformats.org/officeDocument/2006/relationships/slide" Target="/ppt/slides/slide4.xml" Id="Rfa7450e032a94214" /><Relationship Type="http://schemas.openxmlformats.org/officeDocument/2006/relationships/slide" Target="/ppt/slides/slide5.xml" Id="Rdab70ee7332840e7" /><Relationship Type="http://schemas.openxmlformats.org/officeDocument/2006/relationships/slide" Target="/ppt/slides/slide6.xml" Id="R02262eb11984487b" /><Relationship Type="http://schemas.openxmlformats.org/officeDocument/2006/relationships/slide" Target="/ppt/slides/slide7.xml" Id="Rf66f29cb0eab49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efd4028e3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34c42807d431a" /><Relationship Type="http://schemas.openxmlformats.org/officeDocument/2006/relationships/theme" Target="/ppt/slideMasters/theme/theme1.xml" Id="R4ef1edf90e5d48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934c42807d43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d887b9b444b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818b1c62a49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349981301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7088fab914e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fa1fd777347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76d82769549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3522b7f164f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SPHERE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SPHERE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9 414 511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14 834 022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AANERUD CHRISTOPHER E  –  79,8 %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CYDONIA INC.  –  20,2 %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889 238 682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