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13fb49b7784d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cd11771f5c499e"/>
  </p:sldMasterIdLst>
  <p:sldIdLst>
    <p:sldId xmlns:r="http://schemas.openxmlformats.org/officeDocument/2006/relationships" id="256" r:id="Rc4533ff3137c4201"/>
    <p:sldId xmlns:r="http://schemas.openxmlformats.org/officeDocument/2006/relationships" id="257" r:id="Rcd352e20750546d7"/>
    <p:sldId xmlns:r="http://schemas.openxmlformats.org/officeDocument/2006/relationships" id="258" r:id="R4177c58fafc3459a"/>
    <p:sldId xmlns:r="http://schemas.openxmlformats.org/officeDocument/2006/relationships" id="259" r:id="R5bbb82e2977141ea"/>
    <p:sldId xmlns:r="http://schemas.openxmlformats.org/officeDocument/2006/relationships" id="260" r:id="Rd59ee4083dad434a"/>
    <p:sldId xmlns:r="http://schemas.openxmlformats.org/officeDocument/2006/relationships" id="261" r:id="R9a4f687eeb1f460b"/>
    <p:sldId xmlns:r="http://schemas.openxmlformats.org/officeDocument/2006/relationships" id="262" r:id="Rfaed2b0824534a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cd11771f5c499e" /><Relationship Type="http://schemas.openxmlformats.org/officeDocument/2006/relationships/slide" Target="/ppt/slides/slide1.xml" Id="Rc4533ff3137c4201" /><Relationship Type="http://schemas.openxmlformats.org/officeDocument/2006/relationships/slide" Target="/ppt/slides/slide2.xml" Id="Rcd352e20750546d7" /><Relationship Type="http://schemas.openxmlformats.org/officeDocument/2006/relationships/slide" Target="/ppt/slides/slide3.xml" Id="R4177c58fafc3459a" /><Relationship Type="http://schemas.openxmlformats.org/officeDocument/2006/relationships/slide" Target="/ppt/slides/slide4.xml" Id="R5bbb82e2977141ea" /><Relationship Type="http://schemas.openxmlformats.org/officeDocument/2006/relationships/slide" Target="/ppt/slides/slide5.xml" Id="Rd59ee4083dad434a" /><Relationship Type="http://schemas.openxmlformats.org/officeDocument/2006/relationships/slide" Target="/ppt/slides/slide6.xml" Id="R9a4f687eeb1f460b" /><Relationship Type="http://schemas.openxmlformats.org/officeDocument/2006/relationships/slide" Target="/ppt/slides/slide7.xml" Id="Rfaed2b0824534a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4086ef463a4e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5775298594801" /><Relationship Type="http://schemas.openxmlformats.org/officeDocument/2006/relationships/theme" Target="/ppt/slideMasters/theme/theme1.xml" Id="R8e359d26af8e43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a57752985948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5c804613e4f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cbfb17cba4b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1082dca5245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0b4e529724d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0514b812047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b3fe01dfa48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b28175bbf42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HANSGARDEN 22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HANSGARDEN 22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HANSGARDEN 22 AS ble etablert [år] og holder til i Eidsnes.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HANSGARDEN 22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HANSGARDEN 22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HANSGARDEN 22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763 065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5 429 890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5 463 258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HANSGARDEN 22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BIRGER ERLING VEGSUNDVÅG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HANSGARDEN 22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Hansgarden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6037 Eidsnes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19 01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889 238 712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HANSGARDEN 22 AS</a:t>
            </a:r>
          </a:p>
        </p:txBody>
      </p:sp>
    </p:spTree>
  </p:cSld>
  <p:clrMapOvr>
    <a:masterClrMapping xmlns:a="http://schemas.openxmlformats.org/drawingml/2006/main"/>
  </p:clrMapOvr>
</p:sld>
</file>