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fd88567b6a1481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dccf30693534bcc"/>
  </p:sldMasterIdLst>
  <p:sldIdLst>
    <p:sldId xmlns:r="http://schemas.openxmlformats.org/officeDocument/2006/relationships" id="256" r:id="Raa1800c452b34037"/>
    <p:sldId xmlns:r="http://schemas.openxmlformats.org/officeDocument/2006/relationships" id="257" r:id="Rf68fa2905d94494d"/>
    <p:sldId xmlns:r="http://schemas.openxmlformats.org/officeDocument/2006/relationships" id="258" r:id="R376611912b4d4248"/>
    <p:sldId xmlns:r="http://schemas.openxmlformats.org/officeDocument/2006/relationships" id="259" r:id="Rbd4e444354f24004"/>
    <p:sldId xmlns:r="http://schemas.openxmlformats.org/officeDocument/2006/relationships" id="260" r:id="Rac46ac103fea46d3"/>
    <p:sldId xmlns:r="http://schemas.openxmlformats.org/officeDocument/2006/relationships" id="261" r:id="R21f6b36f6a744b93"/>
    <p:sldId xmlns:r="http://schemas.openxmlformats.org/officeDocument/2006/relationships" id="262" r:id="Rc4bdb134d9c24fa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ccf30693534bcc" /><Relationship Type="http://schemas.openxmlformats.org/officeDocument/2006/relationships/slide" Target="/ppt/slides/slide1.xml" Id="Raa1800c452b34037" /><Relationship Type="http://schemas.openxmlformats.org/officeDocument/2006/relationships/slide" Target="/ppt/slides/slide2.xml" Id="Rf68fa2905d94494d" /><Relationship Type="http://schemas.openxmlformats.org/officeDocument/2006/relationships/slide" Target="/ppt/slides/slide3.xml" Id="R376611912b4d4248" /><Relationship Type="http://schemas.openxmlformats.org/officeDocument/2006/relationships/slide" Target="/ppt/slides/slide4.xml" Id="Rbd4e444354f24004" /><Relationship Type="http://schemas.openxmlformats.org/officeDocument/2006/relationships/slide" Target="/ppt/slides/slide5.xml" Id="Rac46ac103fea46d3" /><Relationship Type="http://schemas.openxmlformats.org/officeDocument/2006/relationships/slide" Target="/ppt/slides/slide6.xml" Id="R21f6b36f6a744b93" /><Relationship Type="http://schemas.openxmlformats.org/officeDocument/2006/relationships/slide" Target="/ppt/slides/slide7.xml" Id="Rc4bdb134d9c24fa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a1d7540b65432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e18f652dd94f3c" /><Relationship Type="http://schemas.openxmlformats.org/officeDocument/2006/relationships/theme" Target="/ppt/slideMasters/theme/theme1.xml" Id="Rd3e3a6934fb84a8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ee18f652dd94f3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21bca05459400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0243f437ec411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903aee076d4ae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88ac50b32e432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ca2abadf094ba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d486d8be93435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5e687daf7a4ee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RGN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RGN HOLDING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13 377 463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12 957 823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12 957 944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44 729 165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49 828 309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ANNE-LENE NILSEN  –  47,0 %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HEIDI ENGSMYR NILSEN  –  47,0 %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RUNAR OLAF ENGSMYR NILSEN  –  6,1 %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Rosenkrantzgata 75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3018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889 241 772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RGN HOLDING AS</a:t>
            </a:r>
          </a:p>
        </p:txBody>
      </p:sp>
    </p:spTree>
  </p:cSld>
  <p:clrMapOvr>
    <a:masterClrMapping xmlns:a="http://schemas.openxmlformats.org/drawingml/2006/main"/>
  </p:clrMapOvr>
</p:sld>
</file>