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4fd406aad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f579e615f4101"/>
  </p:sldMasterIdLst>
  <p:sldIdLst>
    <p:sldId xmlns:r="http://schemas.openxmlformats.org/officeDocument/2006/relationships" id="256" r:id="R269deac8c6404649"/>
    <p:sldId xmlns:r="http://schemas.openxmlformats.org/officeDocument/2006/relationships" id="257" r:id="R8d11aa8dd08d4d46"/>
    <p:sldId xmlns:r="http://schemas.openxmlformats.org/officeDocument/2006/relationships" id="258" r:id="Rbdbdbe9f19824515"/>
    <p:sldId xmlns:r="http://schemas.openxmlformats.org/officeDocument/2006/relationships" id="259" r:id="Rbd1e7be2fc254c0f"/>
    <p:sldId xmlns:r="http://schemas.openxmlformats.org/officeDocument/2006/relationships" id="260" r:id="R8cc54999b0f84b93"/>
    <p:sldId xmlns:r="http://schemas.openxmlformats.org/officeDocument/2006/relationships" id="261" r:id="R016f173e844e4b44"/>
    <p:sldId xmlns:r="http://schemas.openxmlformats.org/officeDocument/2006/relationships" id="262" r:id="R745aa99400c9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f579e615f4101" /><Relationship Type="http://schemas.openxmlformats.org/officeDocument/2006/relationships/slide" Target="/ppt/slides/slide1.xml" Id="R269deac8c6404649" /><Relationship Type="http://schemas.openxmlformats.org/officeDocument/2006/relationships/slide" Target="/ppt/slides/slide2.xml" Id="R8d11aa8dd08d4d46" /><Relationship Type="http://schemas.openxmlformats.org/officeDocument/2006/relationships/slide" Target="/ppt/slides/slide3.xml" Id="Rbdbdbe9f19824515" /><Relationship Type="http://schemas.openxmlformats.org/officeDocument/2006/relationships/slide" Target="/ppt/slides/slide4.xml" Id="Rbd1e7be2fc254c0f" /><Relationship Type="http://schemas.openxmlformats.org/officeDocument/2006/relationships/slide" Target="/ppt/slides/slide5.xml" Id="R8cc54999b0f84b93" /><Relationship Type="http://schemas.openxmlformats.org/officeDocument/2006/relationships/slide" Target="/ppt/slides/slide6.xml" Id="R016f173e844e4b44" /><Relationship Type="http://schemas.openxmlformats.org/officeDocument/2006/relationships/slide" Target="/ppt/slides/slide7.xml" Id="R745aa99400c9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fa03dc9c2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9c48f8cf4a48" /><Relationship Type="http://schemas.openxmlformats.org/officeDocument/2006/relationships/theme" Target="/ppt/slideMasters/theme/theme1.xml" Id="Raf4305b7927f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d9c48f8cf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97ce08e4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13454ac8b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9fb5e79e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c3ef18b84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65a18a66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0fff637ad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b0448e46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138 789 707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BRYNJULF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