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28035d870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c04f2c1b74886"/>
  </p:sldMasterIdLst>
  <p:sldIdLst>
    <p:sldId xmlns:r="http://schemas.openxmlformats.org/officeDocument/2006/relationships" id="256" r:id="Rdcfdc6d537944f97"/>
    <p:sldId xmlns:r="http://schemas.openxmlformats.org/officeDocument/2006/relationships" id="257" r:id="R477784ad243f4582"/>
    <p:sldId xmlns:r="http://schemas.openxmlformats.org/officeDocument/2006/relationships" id="258" r:id="R7adaa7431f414996"/>
    <p:sldId xmlns:r="http://schemas.openxmlformats.org/officeDocument/2006/relationships" id="259" r:id="R40fd8fce65a3486a"/>
    <p:sldId xmlns:r="http://schemas.openxmlformats.org/officeDocument/2006/relationships" id="260" r:id="R01d39a072cab43e5"/>
    <p:sldId xmlns:r="http://schemas.openxmlformats.org/officeDocument/2006/relationships" id="261" r:id="R75a89459b24445ad"/>
    <p:sldId xmlns:r="http://schemas.openxmlformats.org/officeDocument/2006/relationships" id="262" r:id="R3b5a248fac9c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c04f2c1b74886" /><Relationship Type="http://schemas.openxmlformats.org/officeDocument/2006/relationships/slide" Target="/ppt/slides/slide1.xml" Id="Rdcfdc6d537944f97" /><Relationship Type="http://schemas.openxmlformats.org/officeDocument/2006/relationships/slide" Target="/ppt/slides/slide2.xml" Id="R477784ad243f4582" /><Relationship Type="http://schemas.openxmlformats.org/officeDocument/2006/relationships/slide" Target="/ppt/slides/slide3.xml" Id="R7adaa7431f414996" /><Relationship Type="http://schemas.openxmlformats.org/officeDocument/2006/relationships/slide" Target="/ppt/slides/slide4.xml" Id="R40fd8fce65a3486a" /><Relationship Type="http://schemas.openxmlformats.org/officeDocument/2006/relationships/slide" Target="/ppt/slides/slide5.xml" Id="R01d39a072cab43e5" /><Relationship Type="http://schemas.openxmlformats.org/officeDocument/2006/relationships/slide" Target="/ppt/slides/slide6.xml" Id="R75a89459b24445ad" /><Relationship Type="http://schemas.openxmlformats.org/officeDocument/2006/relationships/slide" Target="/ppt/slides/slide7.xml" Id="R3b5a248fac9c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ce035af72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0254654d4cdc" /><Relationship Type="http://schemas.openxmlformats.org/officeDocument/2006/relationships/theme" Target="/ppt/slideMasters/theme/theme1.xml" Id="R9cac3abccade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30254654d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18640ea6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ca76c4915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845b3f88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babe4fa9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00e30ddc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18fd302c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f19d7c85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HJUKSEBØ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HJUKSEBØ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29 291 468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Eek, Haslekåsvegen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