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02b82638704a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47f9ec22da4c86"/>
  </p:sldMasterIdLst>
  <p:sldIdLst>
    <p:sldId xmlns:r="http://schemas.openxmlformats.org/officeDocument/2006/relationships" id="256" r:id="Ra948be16775f4f6f"/>
    <p:sldId xmlns:r="http://schemas.openxmlformats.org/officeDocument/2006/relationships" id="257" r:id="Rf803a1118abc40d5"/>
    <p:sldId xmlns:r="http://schemas.openxmlformats.org/officeDocument/2006/relationships" id="258" r:id="R04753ffb00484363"/>
    <p:sldId xmlns:r="http://schemas.openxmlformats.org/officeDocument/2006/relationships" id="259" r:id="Rc8ebed3abe8a465d"/>
    <p:sldId xmlns:r="http://schemas.openxmlformats.org/officeDocument/2006/relationships" id="260" r:id="R84c36bd662b245f6"/>
    <p:sldId xmlns:r="http://schemas.openxmlformats.org/officeDocument/2006/relationships" id="261" r:id="R36d892b0fe0c40f0"/>
    <p:sldId xmlns:r="http://schemas.openxmlformats.org/officeDocument/2006/relationships" id="262" r:id="R3b8d4f266d5848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47f9ec22da4c86" /><Relationship Type="http://schemas.openxmlformats.org/officeDocument/2006/relationships/slide" Target="/ppt/slides/slide1.xml" Id="Ra948be16775f4f6f" /><Relationship Type="http://schemas.openxmlformats.org/officeDocument/2006/relationships/slide" Target="/ppt/slides/slide2.xml" Id="Rf803a1118abc40d5" /><Relationship Type="http://schemas.openxmlformats.org/officeDocument/2006/relationships/slide" Target="/ppt/slides/slide3.xml" Id="R04753ffb00484363" /><Relationship Type="http://schemas.openxmlformats.org/officeDocument/2006/relationships/slide" Target="/ppt/slides/slide4.xml" Id="Rc8ebed3abe8a465d" /><Relationship Type="http://schemas.openxmlformats.org/officeDocument/2006/relationships/slide" Target="/ppt/slides/slide5.xml" Id="R84c36bd662b245f6" /><Relationship Type="http://schemas.openxmlformats.org/officeDocument/2006/relationships/slide" Target="/ppt/slides/slide6.xml" Id="R36d892b0fe0c40f0" /><Relationship Type="http://schemas.openxmlformats.org/officeDocument/2006/relationships/slide" Target="/ppt/slides/slide7.xml" Id="R3b8d4f266d5848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2fa51e7974a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57a6b890243a7" /><Relationship Type="http://schemas.openxmlformats.org/officeDocument/2006/relationships/theme" Target="/ppt/slideMasters/theme/theme1.xml" Id="R36e4ade4663d48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f57a6b890243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434485b2b44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4cc4d32f249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b8e588d3347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f5a5d4edd42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8ae163f4f47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38799fff94a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c7783dac74a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 AS ble etablert [år] og holder til i Tanem.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890 312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8 467 748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8 509 551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MARGRETHE HØRGÅRD UNSMO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Furuhaugvegen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7549 Tanem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83 12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unsmo@online.no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889 250 232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AS</a:t>
            </a:r>
          </a:p>
        </p:txBody>
      </p:sp>
    </p:spTree>
  </p:cSld>
  <p:clrMapOvr>
    <a:masterClrMapping xmlns:a="http://schemas.openxmlformats.org/drawingml/2006/main"/>
  </p:clrMapOvr>
</p:sld>
</file>