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6e8da1993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376b399d141c5"/>
  </p:sldMasterIdLst>
  <p:sldIdLst>
    <p:sldId xmlns:r="http://schemas.openxmlformats.org/officeDocument/2006/relationships" id="256" r:id="R0b157eee841f4a49"/>
    <p:sldId xmlns:r="http://schemas.openxmlformats.org/officeDocument/2006/relationships" id="257" r:id="Rb60b4a44c48448f2"/>
    <p:sldId xmlns:r="http://schemas.openxmlformats.org/officeDocument/2006/relationships" id="258" r:id="R8b8707ff6b104ba5"/>
    <p:sldId xmlns:r="http://schemas.openxmlformats.org/officeDocument/2006/relationships" id="259" r:id="Rf60a15eb53cf4251"/>
    <p:sldId xmlns:r="http://schemas.openxmlformats.org/officeDocument/2006/relationships" id="260" r:id="R17ca34b772f942a5"/>
    <p:sldId xmlns:r="http://schemas.openxmlformats.org/officeDocument/2006/relationships" id="261" r:id="Re127f015de604b21"/>
    <p:sldId xmlns:r="http://schemas.openxmlformats.org/officeDocument/2006/relationships" id="262" r:id="R4093cb87ecf6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376b399d141c5" /><Relationship Type="http://schemas.openxmlformats.org/officeDocument/2006/relationships/slide" Target="/ppt/slides/slide1.xml" Id="R0b157eee841f4a49" /><Relationship Type="http://schemas.openxmlformats.org/officeDocument/2006/relationships/slide" Target="/ppt/slides/slide2.xml" Id="Rb60b4a44c48448f2" /><Relationship Type="http://schemas.openxmlformats.org/officeDocument/2006/relationships/slide" Target="/ppt/slides/slide3.xml" Id="R8b8707ff6b104ba5" /><Relationship Type="http://schemas.openxmlformats.org/officeDocument/2006/relationships/slide" Target="/ppt/slides/slide4.xml" Id="Rf60a15eb53cf4251" /><Relationship Type="http://schemas.openxmlformats.org/officeDocument/2006/relationships/slide" Target="/ppt/slides/slide5.xml" Id="R17ca34b772f942a5" /><Relationship Type="http://schemas.openxmlformats.org/officeDocument/2006/relationships/slide" Target="/ppt/slides/slide6.xml" Id="Re127f015de604b21" /><Relationship Type="http://schemas.openxmlformats.org/officeDocument/2006/relationships/slide" Target="/ppt/slides/slide7.xml" Id="R4093cb87ecf6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8083a8ebb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e739bd8cd43ad" /><Relationship Type="http://schemas.openxmlformats.org/officeDocument/2006/relationships/theme" Target="/ppt/slideMasters/theme/theme1.xml" Id="R1f8d49f140f7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e739bd8cd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23dcb4620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517ee9613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32c3dc42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251780137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76237ff8a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6171ee7c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f44dc5294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930 835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9411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