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81eba9d2e645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d3c4488bd44f6a"/>
  </p:sldMasterIdLst>
  <p:sldIdLst>
    <p:sldId xmlns:r="http://schemas.openxmlformats.org/officeDocument/2006/relationships" id="256" r:id="Rcac6417708854cf5"/>
    <p:sldId xmlns:r="http://schemas.openxmlformats.org/officeDocument/2006/relationships" id="257" r:id="R7d701fcf8b494382"/>
    <p:sldId xmlns:r="http://schemas.openxmlformats.org/officeDocument/2006/relationships" id="258" r:id="R5055bc4bc514410f"/>
    <p:sldId xmlns:r="http://schemas.openxmlformats.org/officeDocument/2006/relationships" id="259" r:id="Re79083c876174b23"/>
    <p:sldId xmlns:r="http://schemas.openxmlformats.org/officeDocument/2006/relationships" id="260" r:id="R9892983fed594005"/>
    <p:sldId xmlns:r="http://schemas.openxmlformats.org/officeDocument/2006/relationships" id="261" r:id="R577f1028e92d4609"/>
    <p:sldId xmlns:r="http://schemas.openxmlformats.org/officeDocument/2006/relationships" id="262" r:id="Rbef65297db2545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d3c4488bd44f6a" /><Relationship Type="http://schemas.openxmlformats.org/officeDocument/2006/relationships/slide" Target="/ppt/slides/slide1.xml" Id="Rcac6417708854cf5" /><Relationship Type="http://schemas.openxmlformats.org/officeDocument/2006/relationships/slide" Target="/ppt/slides/slide2.xml" Id="R7d701fcf8b494382" /><Relationship Type="http://schemas.openxmlformats.org/officeDocument/2006/relationships/slide" Target="/ppt/slides/slide3.xml" Id="R5055bc4bc514410f" /><Relationship Type="http://schemas.openxmlformats.org/officeDocument/2006/relationships/slide" Target="/ppt/slides/slide4.xml" Id="Re79083c876174b23" /><Relationship Type="http://schemas.openxmlformats.org/officeDocument/2006/relationships/slide" Target="/ppt/slides/slide5.xml" Id="R9892983fed594005" /><Relationship Type="http://schemas.openxmlformats.org/officeDocument/2006/relationships/slide" Target="/ppt/slides/slide6.xml" Id="R577f1028e92d4609" /><Relationship Type="http://schemas.openxmlformats.org/officeDocument/2006/relationships/slide" Target="/ppt/slides/slide7.xml" Id="Rbef65297db2545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9a033662548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1ab8287884512" /><Relationship Type="http://schemas.openxmlformats.org/officeDocument/2006/relationships/theme" Target="/ppt/slideMasters/theme/theme1.xml" Id="Re60977c18bdd47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b1ab82878845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27c2006b54c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4bed926d641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3d198e7d74d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e0a371a8b4d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d1209fcd64a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c970a331b4f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63b8f97ea4e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 HOLDING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6 435 872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6 976 758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ROBERTSEN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889 254 572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 HOLDING AS</a:t>
            </a:r>
          </a:p>
        </p:txBody>
      </p:sp>
    </p:spTree>
  </p:cSld>
  <p:clrMapOvr>
    <a:masterClrMapping xmlns:a="http://schemas.openxmlformats.org/drawingml/2006/main"/>
  </p:clrMapOvr>
</p:sld>
</file>