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48cf5fc61c46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26faf0222d4799"/>
  </p:sldMasterIdLst>
  <p:sldIdLst>
    <p:sldId xmlns:r="http://schemas.openxmlformats.org/officeDocument/2006/relationships" id="256" r:id="Rfc2007647aaf41e6"/>
    <p:sldId xmlns:r="http://schemas.openxmlformats.org/officeDocument/2006/relationships" id="257" r:id="Rf6dc0e1021e045f5"/>
    <p:sldId xmlns:r="http://schemas.openxmlformats.org/officeDocument/2006/relationships" id="258" r:id="R6d90d63250a44f1b"/>
    <p:sldId xmlns:r="http://schemas.openxmlformats.org/officeDocument/2006/relationships" id="259" r:id="R25d70082a32048ff"/>
    <p:sldId xmlns:r="http://schemas.openxmlformats.org/officeDocument/2006/relationships" id="260" r:id="R945b25b4c6eb43fc"/>
    <p:sldId xmlns:r="http://schemas.openxmlformats.org/officeDocument/2006/relationships" id="261" r:id="R08ee5c23320e44c7"/>
    <p:sldId xmlns:r="http://schemas.openxmlformats.org/officeDocument/2006/relationships" id="262" r:id="Rfca18988bc6a40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6faf0222d4799" /><Relationship Type="http://schemas.openxmlformats.org/officeDocument/2006/relationships/slide" Target="/ppt/slides/slide1.xml" Id="Rfc2007647aaf41e6" /><Relationship Type="http://schemas.openxmlformats.org/officeDocument/2006/relationships/slide" Target="/ppt/slides/slide2.xml" Id="Rf6dc0e1021e045f5" /><Relationship Type="http://schemas.openxmlformats.org/officeDocument/2006/relationships/slide" Target="/ppt/slides/slide3.xml" Id="R6d90d63250a44f1b" /><Relationship Type="http://schemas.openxmlformats.org/officeDocument/2006/relationships/slide" Target="/ppt/slides/slide4.xml" Id="R25d70082a32048ff" /><Relationship Type="http://schemas.openxmlformats.org/officeDocument/2006/relationships/slide" Target="/ppt/slides/slide5.xml" Id="R945b25b4c6eb43fc" /><Relationship Type="http://schemas.openxmlformats.org/officeDocument/2006/relationships/slide" Target="/ppt/slides/slide6.xml" Id="R08ee5c23320e44c7" /><Relationship Type="http://schemas.openxmlformats.org/officeDocument/2006/relationships/slide" Target="/ppt/slides/slide7.xml" Id="Rfca18988bc6a40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02ae62cab4c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26b37a5064b27" /><Relationship Type="http://schemas.openxmlformats.org/officeDocument/2006/relationships/theme" Target="/ppt/slideMasters/theme/theme1.xml" Id="R1245656eb13f4e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226b37a5064b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049077eba4a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6b72913dd48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6f0fb756a4f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dee94053349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cb9e2186e4b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32e6114d94b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ec3728e2346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RØNNING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ANLEGG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15 505 964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279 389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1 493 884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Herman Wessels vei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1542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26 37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pal@pranlegg.no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889 255 722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ANLEGG AS</a:t>
            </a:r>
          </a:p>
        </p:txBody>
      </p:sp>
    </p:spTree>
  </p:cSld>
  <p:clrMapOvr>
    <a:masterClrMapping xmlns:a="http://schemas.openxmlformats.org/drawingml/2006/main"/>
  </p:clrMapOvr>
</p:sld>
</file>