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454facc8e845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b834dc56e64abf"/>
  </p:sldMasterIdLst>
  <p:sldIdLst>
    <p:sldId xmlns:r="http://schemas.openxmlformats.org/officeDocument/2006/relationships" id="256" r:id="R23b43dca165c4982"/>
    <p:sldId xmlns:r="http://schemas.openxmlformats.org/officeDocument/2006/relationships" id="257" r:id="Rb6a6de7ed01b4340"/>
    <p:sldId xmlns:r="http://schemas.openxmlformats.org/officeDocument/2006/relationships" id="258" r:id="Ra8b580038f824525"/>
    <p:sldId xmlns:r="http://schemas.openxmlformats.org/officeDocument/2006/relationships" id="259" r:id="R316a6d7398124b98"/>
    <p:sldId xmlns:r="http://schemas.openxmlformats.org/officeDocument/2006/relationships" id="260" r:id="Rbfb7ef256c4f48ce"/>
    <p:sldId xmlns:r="http://schemas.openxmlformats.org/officeDocument/2006/relationships" id="261" r:id="R0992d7af55f843f9"/>
    <p:sldId xmlns:r="http://schemas.openxmlformats.org/officeDocument/2006/relationships" id="262" r:id="Ra1db0cc263ec4e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b834dc56e64abf" /><Relationship Type="http://schemas.openxmlformats.org/officeDocument/2006/relationships/slide" Target="/ppt/slides/slide1.xml" Id="R23b43dca165c4982" /><Relationship Type="http://schemas.openxmlformats.org/officeDocument/2006/relationships/slide" Target="/ppt/slides/slide2.xml" Id="Rb6a6de7ed01b4340" /><Relationship Type="http://schemas.openxmlformats.org/officeDocument/2006/relationships/slide" Target="/ppt/slides/slide3.xml" Id="Ra8b580038f824525" /><Relationship Type="http://schemas.openxmlformats.org/officeDocument/2006/relationships/slide" Target="/ppt/slides/slide4.xml" Id="R316a6d7398124b98" /><Relationship Type="http://schemas.openxmlformats.org/officeDocument/2006/relationships/slide" Target="/ppt/slides/slide5.xml" Id="Rbfb7ef256c4f48ce" /><Relationship Type="http://schemas.openxmlformats.org/officeDocument/2006/relationships/slide" Target="/ppt/slides/slide6.xml" Id="R0992d7af55f843f9" /><Relationship Type="http://schemas.openxmlformats.org/officeDocument/2006/relationships/slide" Target="/ppt/slides/slide7.xml" Id="Ra1db0cc263ec4e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86af81809a48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f7b609b294b74" /><Relationship Type="http://schemas.openxmlformats.org/officeDocument/2006/relationships/theme" Target="/ppt/slideMasters/theme/theme1.xml" Id="Re76aa673bc4245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cf7b609b294b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f1dca019e47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c75a3a21b46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d9c00c8734d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ccc53952a45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827c8fd864f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6431daef240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7af2018c243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MTC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MTC INVEST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765 984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700 355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1 061 382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21 454 752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21 755 512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TERJE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KRISTIN H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Skiviklia 24A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8014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889 256 362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MTC INVEST AS</a:t>
            </a:r>
          </a:p>
        </p:txBody>
      </p:sp>
    </p:spTree>
  </p:cSld>
  <p:clrMapOvr>
    <a:masterClrMapping xmlns:a="http://schemas.openxmlformats.org/drawingml/2006/main"/>
  </p:clrMapOvr>
</p:sld>
</file>