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c99c0f80614f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81365da7dd44a9"/>
  </p:sldMasterIdLst>
  <p:sldIdLst>
    <p:sldId xmlns:r="http://schemas.openxmlformats.org/officeDocument/2006/relationships" id="256" r:id="Rd82612bcc66e41c4"/>
    <p:sldId xmlns:r="http://schemas.openxmlformats.org/officeDocument/2006/relationships" id="257" r:id="Rb82a312d63f14a0c"/>
    <p:sldId xmlns:r="http://schemas.openxmlformats.org/officeDocument/2006/relationships" id="258" r:id="R83441139547142a1"/>
    <p:sldId xmlns:r="http://schemas.openxmlformats.org/officeDocument/2006/relationships" id="259" r:id="R19dee732ddea4183"/>
    <p:sldId xmlns:r="http://schemas.openxmlformats.org/officeDocument/2006/relationships" id="260" r:id="R6a816d720a914d9b"/>
    <p:sldId xmlns:r="http://schemas.openxmlformats.org/officeDocument/2006/relationships" id="261" r:id="Rcf3e7461a8c94c06"/>
    <p:sldId xmlns:r="http://schemas.openxmlformats.org/officeDocument/2006/relationships" id="262" r:id="R59ab0427b31946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1365da7dd44a9" /><Relationship Type="http://schemas.openxmlformats.org/officeDocument/2006/relationships/slide" Target="/ppt/slides/slide1.xml" Id="Rd82612bcc66e41c4" /><Relationship Type="http://schemas.openxmlformats.org/officeDocument/2006/relationships/slide" Target="/ppt/slides/slide2.xml" Id="Rb82a312d63f14a0c" /><Relationship Type="http://schemas.openxmlformats.org/officeDocument/2006/relationships/slide" Target="/ppt/slides/slide3.xml" Id="R83441139547142a1" /><Relationship Type="http://schemas.openxmlformats.org/officeDocument/2006/relationships/slide" Target="/ppt/slides/slide4.xml" Id="R19dee732ddea4183" /><Relationship Type="http://schemas.openxmlformats.org/officeDocument/2006/relationships/slide" Target="/ppt/slides/slide5.xml" Id="R6a816d720a914d9b" /><Relationship Type="http://schemas.openxmlformats.org/officeDocument/2006/relationships/slide" Target="/ppt/slides/slide6.xml" Id="Rcf3e7461a8c94c06" /><Relationship Type="http://schemas.openxmlformats.org/officeDocument/2006/relationships/slide" Target="/ppt/slides/slide7.xml" Id="R59ab0427b31946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be772d4ce4f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e9dbe4b474a8a" /><Relationship Type="http://schemas.openxmlformats.org/officeDocument/2006/relationships/theme" Target="/ppt/slideMasters/theme/theme1.xml" Id="R442a1e57881046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e9dbe4b47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28aa90fff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311496252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e59fe33c34f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c947fd01b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02da8a8434d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e5e4ed61c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a3f4a296f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MOTE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MOTE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10 368 378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938 481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98 469 989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104 978 772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HÅKENSTAD  –  46,5 %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HÅKENSTAD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HÅKENSTAD  –  26,7 %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Storsenter, Sandsgata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889 261 552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MOTE AS</a:t>
            </a:r>
          </a:p>
        </p:txBody>
      </p:sp>
    </p:spTree>
  </p:cSld>
  <p:clrMapOvr>
    <a:masterClrMapping xmlns:a="http://schemas.openxmlformats.org/drawingml/2006/main"/>
  </p:clrMapOvr>
</p:sld>
</file>