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4e0c9cc8c444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d70240bcff4141"/>
  </p:sldMasterIdLst>
  <p:sldIdLst>
    <p:sldId xmlns:r="http://schemas.openxmlformats.org/officeDocument/2006/relationships" id="256" r:id="Rf1c04151b27143ae"/>
    <p:sldId xmlns:r="http://schemas.openxmlformats.org/officeDocument/2006/relationships" id="257" r:id="R1711cab6f4c34050"/>
    <p:sldId xmlns:r="http://schemas.openxmlformats.org/officeDocument/2006/relationships" id="258" r:id="R91d8155ad92a4b36"/>
    <p:sldId xmlns:r="http://schemas.openxmlformats.org/officeDocument/2006/relationships" id="259" r:id="R8a35270adc944e27"/>
    <p:sldId xmlns:r="http://schemas.openxmlformats.org/officeDocument/2006/relationships" id="260" r:id="R8fe6911072b540a3"/>
    <p:sldId xmlns:r="http://schemas.openxmlformats.org/officeDocument/2006/relationships" id="261" r:id="Re256eade75fd42e1"/>
    <p:sldId xmlns:r="http://schemas.openxmlformats.org/officeDocument/2006/relationships" id="262" r:id="R3795936585804b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d70240bcff4141" /><Relationship Type="http://schemas.openxmlformats.org/officeDocument/2006/relationships/slide" Target="/ppt/slides/slide1.xml" Id="Rf1c04151b27143ae" /><Relationship Type="http://schemas.openxmlformats.org/officeDocument/2006/relationships/slide" Target="/ppt/slides/slide2.xml" Id="R1711cab6f4c34050" /><Relationship Type="http://schemas.openxmlformats.org/officeDocument/2006/relationships/slide" Target="/ppt/slides/slide3.xml" Id="R91d8155ad92a4b36" /><Relationship Type="http://schemas.openxmlformats.org/officeDocument/2006/relationships/slide" Target="/ppt/slides/slide4.xml" Id="R8a35270adc944e27" /><Relationship Type="http://schemas.openxmlformats.org/officeDocument/2006/relationships/slide" Target="/ppt/slides/slide5.xml" Id="R8fe6911072b540a3" /><Relationship Type="http://schemas.openxmlformats.org/officeDocument/2006/relationships/slide" Target="/ppt/slides/slide6.xml" Id="Re256eade75fd42e1" /><Relationship Type="http://schemas.openxmlformats.org/officeDocument/2006/relationships/slide" Target="/ppt/slides/slide7.xml" Id="R3795936585804b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42ca75068240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96043edbe4845" /><Relationship Type="http://schemas.openxmlformats.org/officeDocument/2006/relationships/theme" Target="/ppt/slideMasters/theme/theme1.xml" Id="Ra5357fbde8db45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b96043edbe48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082777c4742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768d9931549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1764f34ab43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a0558c7964a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e212da5b041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ad08a8cd846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f6b63db934a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SVIDAL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SVIDAL INVEST AS ble etablert [år] og holder til i Vassenden.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186 034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5 698 892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7 776 718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SVIDAL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Furehogen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6847 Vassenden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889 261 692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SVIDAL INVEST AS</a:t>
            </a:r>
          </a:p>
        </p:txBody>
      </p:sp>
    </p:spTree>
  </p:cSld>
  <p:clrMapOvr>
    <a:masterClrMapping xmlns:a="http://schemas.openxmlformats.org/drawingml/2006/main"/>
  </p:clrMapOvr>
</p:sld>
</file>