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9f590c1ea44a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626bc264f4970"/>
  </p:sldMasterIdLst>
  <p:sldIdLst>
    <p:sldId xmlns:r="http://schemas.openxmlformats.org/officeDocument/2006/relationships" id="256" r:id="Rbbdc748e782b4bf9"/>
    <p:sldId xmlns:r="http://schemas.openxmlformats.org/officeDocument/2006/relationships" id="257" r:id="Rd032fb041e75431e"/>
    <p:sldId xmlns:r="http://schemas.openxmlformats.org/officeDocument/2006/relationships" id="258" r:id="R9f9b57b5c09c4491"/>
    <p:sldId xmlns:r="http://schemas.openxmlformats.org/officeDocument/2006/relationships" id="259" r:id="Re9acfaad97484d7b"/>
    <p:sldId xmlns:r="http://schemas.openxmlformats.org/officeDocument/2006/relationships" id="260" r:id="R9e7b6846d43144eb"/>
    <p:sldId xmlns:r="http://schemas.openxmlformats.org/officeDocument/2006/relationships" id="261" r:id="Ra59dd98d26b848c9"/>
    <p:sldId xmlns:r="http://schemas.openxmlformats.org/officeDocument/2006/relationships" id="262" r:id="R0020b46fbb7a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626bc264f4970" /><Relationship Type="http://schemas.openxmlformats.org/officeDocument/2006/relationships/slide" Target="/ppt/slides/slide1.xml" Id="Rbbdc748e782b4bf9" /><Relationship Type="http://schemas.openxmlformats.org/officeDocument/2006/relationships/slide" Target="/ppt/slides/slide2.xml" Id="Rd032fb041e75431e" /><Relationship Type="http://schemas.openxmlformats.org/officeDocument/2006/relationships/slide" Target="/ppt/slides/slide3.xml" Id="R9f9b57b5c09c4491" /><Relationship Type="http://schemas.openxmlformats.org/officeDocument/2006/relationships/slide" Target="/ppt/slides/slide4.xml" Id="Re9acfaad97484d7b" /><Relationship Type="http://schemas.openxmlformats.org/officeDocument/2006/relationships/slide" Target="/ppt/slides/slide5.xml" Id="R9e7b6846d43144eb" /><Relationship Type="http://schemas.openxmlformats.org/officeDocument/2006/relationships/slide" Target="/ppt/slides/slide6.xml" Id="Ra59dd98d26b848c9" /><Relationship Type="http://schemas.openxmlformats.org/officeDocument/2006/relationships/slide" Target="/ppt/slides/slide7.xml" Id="R0020b46fbb7a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3e656adb0a4a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1ea1c7abb4f0e" /><Relationship Type="http://schemas.openxmlformats.org/officeDocument/2006/relationships/theme" Target="/ppt/slideMasters/theme/theme1.xml" Id="R2fc436d8b4cb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1ea1c7abb4f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9fc21aaf7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07217c7de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64b86330742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dc4329684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c1f0a2be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8c4c03584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029af85e4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