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00934f61b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04d3b4f3f460d"/>
  </p:sldMasterIdLst>
  <p:sldIdLst>
    <p:sldId xmlns:r="http://schemas.openxmlformats.org/officeDocument/2006/relationships" id="256" r:id="Rcd15effcee1947d7"/>
    <p:sldId xmlns:r="http://schemas.openxmlformats.org/officeDocument/2006/relationships" id="257" r:id="Raca2b12f323b41ae"/>
    <p:sldId xmlns:r="http://schemas.openxmlformats.org/officeDocument/2006/relationships" id="258" r:id="R2164e346b6f941bc"/>
    <p:sldId xmlns:r="http://schemas.openxmlformats.org/officeDocument/2006/relationships" id="259" r:id="R7cf087c9ab0c43eb"/>
    <p:sldId xmlns:r="http://schemas.openxmlformats.org/officeDocument/2006/relationships" id="260" r:id="R5bb5c4ce1f8f4bee"/>
    <p:sldId xmlns:r="http://schemas.openxmlformats.org/officeDocument/2006/relationships" id="261" r:id="R94e15f59b5cb4fe3"/>
    <p:sldId xmlns:r="http://schemas.openxmlformats.org/officeDocument/2006/relationships" id="262" r:id="R7dcb916090cb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04d3b4f3f460d" /><Relationship Type="http://schemas.openxmlformats.org/officeDocument/2006/relationships/slide" Target="/ppt/slides/slide1.xml" Id="Rcd15effcee1947d7" /><Relationship Type="http://schemas.openxmlformats.org/officeDocument/2006/relationships/slide" Target="/ppt/slides/slide2.xml" Id="Raca2b12f323b41ae" /><Relationship Type="http://schemas.openxmlformats.org/officeDocument/2006/relationships/slide" Target="/ppt/slides/slide3.xml" Id="R2164e346b6f941bc" /><Relationship Type="http://schemas.openxmlformats.org/officeDocument/2006/relationships/slide" Target="/ppt/slides/slide4.xml" Id="R7cf087c9ab0c43eb" /><Relationship Type="http://schemas.openxmlformats.org/officeDocument/2006/relationships/slide" Target="/ppt/slides/slide5.xml" Id="R5bb5c4ce1f8f4bee" /><Relationship Type="http://schemas.openxmlformats.org/officeDocument/2006/relationships/slide" Target="/ppt/slides/slide6.xml" Id="R94e15f59b5cb4fe3" /><Relationship Type="http://schemas.openxmlformats.org/officeDocument/2006/relationships/slide" Target="/ppt/slides/slide7.xml" Id="R7dcb916090cb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d08c2740c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083f115f4e6e" /><Relationship Type="http://schemas.openxmlformats.org/officeDocument/2006/relationships/theme" Target="/ppt/slideMasters/theme/theme1.xml" Id="R5cb06f8e10d0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4083f115f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ee9002f8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f8afd82f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64e2e1b4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501a6d40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8113c9cc0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1bcd1911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6ee9b32e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SIESTAS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SIESTAS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5 138 243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6 028 184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INGE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LILL WATHNE JOHANSEN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terrasse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SIESTAS AS</a:t>
            </a:r>
          </a:p>
        </p:txBody>
      </p:sp>
    </p:spTree>
  </p:cSld>
  <p:clrMapOvr>
    <a:masterClrMapping xmlns:a="http://schemas.openxmlformats.org/drawingml/2006/main"/>
  </p:clrMapOvr>
</p:sld>
</file>