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758d279e3043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c9623dfbdd4832"/>
  </p:sldMasterIdLst>
  <p:sldIdLst>
    <p:sldId xmlns:r="http://schemas.openxmlformats.org/officeDocument/2006/relationships" id="256" r:id="Rf690b5170013405a"/>
    <p:sldId xmlns:r="http://schemas.openxmlformats.org/officeDocument/2006/relationships" id="257" r:id="Rfb37d8e3d7be4939"/>
    <p:sldId xmlns:r="http://schemas.openxmlformats.org/officeDocument/2006/relationships" id="258" r:id="R9fea9722a1cc45fe"/>
    <p:sldId xmlns:r="http://schemas.openxmlformats.org/officeDocument/2006/relationships" id="259" r:id="R9d301c413baf4398"/>
    <p:sldId xmlns:r="http://schemas.openxmlformats.org/officeDocument/2006/relationships" id="260" r:id="R275417a9e4df43cd"/>
    <p:sldId xmlns:r="http://schemas.openxmlformats.org/officeDocument/2006/relationships" id="261" r:id="Rfd370868e28e4f65"/>
    <p:sldId xmlns:r="http://schemas.openxmlformats.org/officeDocument/2006/relationships" id="262" r:id="Re7b1c23539f549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c9623dfbdd4832" /><Relationship Type="http://schemas.openxmlformats.org/officeDocument/2006/relationships/slide" Target="/ppt/slides/slide1.xml" Id="Rf690b5170013405a" /><Relationship Type="http://schemas.openxmlformats.org/officeDocument/2006/relationships/slide" Target="/ppt/slides/slide2.xml" Id="Rfb37d8e3d7be4939" /><Relationship Type="http://schemas.openxmlformats.org/officeDocument/2006/relationships/slide" Target="/ppt/slides/slide3.xml" Id="R9fea9722a1cc45fe" /><Relationship Type="http://schemas.openxmlformats.org/officeDocument/2006/relationships/slide" Target="/ppt/slides/slide4.xml" Id="R9d301c413baf4398" /><Relationship Type="http://schemas.openxmlformats.org/officeDocument/2006/relationships/slide" Target="/ppt/slides/slide5.xml" Id="R275417a9e4df43cd" /><Relationship Type="http://schemas.openxmlformats.org/officeDocument/2006/relationships/slide" Target="/ppt/slides/slide6.xml" Id="Rfd370868e28e4f65" /><Relationship Type="http://schemas.openxmlformats.org/officeDocument/2006/relationships/slide" Target="/ppt/slides/slide7.xml" Id="Re7b1c23539f549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6a5da5d2e4e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4dd3707904869" /><Relationship Type="http://schemas.openxmlformats.org/officeDocument/2006/relationships/theme" Target="/ppt/slideMasters/theme/theme1.xml" Id="R98dd44b363e54f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d4dd37079048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754b2ed1d40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6483666e54a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ab4696c1c4f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6c60a17f044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8a5ef641a4c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f9e046fdd43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2ff44dc7748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MONDRIAN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MONDRIAN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MONDRIAN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MONDRIAN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MONDRIAN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MONDRIAN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−86 918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1 304 314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MONDRIAN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ALBIN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MONDRIAN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Albin Andersen, Kingos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889 271 132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MONDRIAN HOLDING AS</a:t>
            </a:r>
          </a:p>
        </p:txBody>
      </p:sp>
    </p:spTree>
  </p:cSld>
  <p:clrMapOvr>
    <a:masterClrMapping xmlns:a="http://schemas.openxmlformats.org/drawingml/2006/main"/>
  </p:clrMapOvr>
</p:sld>
</file>