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e77bf781ed4a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e51776aeed42df"/>
  </p:sldMasterIdLst>
  <p:sldIdLst>
    <p:sldId xmlns:r="http://schemas.openxmlformats.org/officeDocument/2006/relationships" id="256" r:id="Rd1df51b955bf4a86"/>
    <p:sldId xmlns:r="http://schemas.openxmlformats.org/officeDocument/2006/relationships" id="257" r:id="Rd404a0705e2f4527"/>
    <p:sldId xmlns:r="http://schemas.openxmlformats.org/officeDocument/2006/relationships" id="258" r:id="R9ff0db20c66d4583"/>
    <p:sldId xmlns:r="http://schemas.openxmlformats.org/officeDocument/2006/relationships" id="259" r:id="R59e117809c5647b5"/>
    <p:sldId xmlns:r="http://schemas.openxmlformats.org/officeDocument/2006/relationships" id="260" r:id="R160a368806ee4125"/>
    <p:sldId xmlns:r="http://schemas.openxmlformats.org/officeDocument/2006/relationships" id="261" r:id="R5b4030ba91b74f4c"/>
    <p:sldId xmlns:r="http://schemas.openxmlformats.org/officeDocument/2006/relationships" id="262" r:id="Ree8cf65ec58e4d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51776aeed42df" /><Relationship Type="http://schemas.openxmlformats.org/officeDocument/2006/relationships/slide" Target="/ppt/slides/slide1.xml" Id="Rd1df51b955bf4a86" /><Relationship Type="http://schemas.openxmlformats.org/officeDocument/2006/relationships/slide" Target="/ppt/slides/slide2.xml" Id="Rd404a0705e2f4527" /><Relationship Type="http://schemas.openxmlformats.org/officeDocument/2006/relationships/slide" Target="/ppt/slides/slide3.xml" Id="R9ff0db20c66d4583" /><Relationship Type="http://schemas.openxmlformats.org/officeDocument/2006/relationships/slide" Target="/ppt/slides/slide4.xml" Id="R59e117809c5647b5" /><Relationship Type="http://schemas.openxmlformats.org/officeDocument/2006/relationships/slide" Target="/ppt/slides/slide5.xml" Id="R160a368806ee4125" /><Relationship Type="http://schemas.openxmlformats.org/officeDocument/2006/relationships/slide" Target="/ppt/slides/slide6.xml" Id="R5b4030ba91b74f4c" /><Relationship Type="http://schemas.openxmlformats.org/officeDocument/2006/relationships/slide" Target="/ppt/slides/slide7.xml" Id="Ree8cf65ec58e4d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065f4332d40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b54dcb0224ae8" /><Relationship Type="http://schemas.openxmlformats.org/officeDocument/2006/relationships/theme" Target="/ppt/slideMasters/theme/theme1.xml" Id="Re7d613fab17945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6b54dcb0224a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4f662e3604f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20632eba04f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6029ec33741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ff82f331f41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667ef68b046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9d2942c7147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c15fbacce44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IVAR LUNDE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LUNDE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1 110 672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11 682 134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11 810 849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Hoffsjef Løvenskiolds vei 52F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99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ivar@l2.no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889 276 282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LUNDE AS</a:t>
            </a:r>
          </a:p>
        </p:txBody>
      </p:sp>
    </p:spTree>
  </p:cSld>
  <p:clrMapOvr>
    <a:masterClrMapping xmlns:a="http://schemas.openxmlformats.org/drawingml/2006/main"/>
  </p:clrMapOvr>
</p:sld>
</file>